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8"/>
  </p:notesMasterIdLst>
  <p:sldIdLst>
    <p:sldId id="300" r:id="rId4"/>
    <p:sldId id="299" r:id="rId5"/>
    <p:sldId id="301" r:id="rId6"/>
    <p:sldId id="269" r:id="rId7"/>
    <p:sldId id="257" r:id="rId8"/>
    <p:sldId id="285" r:id="rId9"/>
    <p:sldId id="296" r:id="rId10"/>
    <p:sldId id="286" r:id="rId11"/>
    <p:sldId id="277" r:id="rId12"/>
    <p:sldId id="302" r:id="rId13"/>
    <p:sldId id="273" r:id="rId14"/>
    <p:sldId id="280" r:id="rId15"/>
    <p:sldId id="303" r:id="rId16"/>
    <p:sldId id="304" r:id="rId17"/>
    <p:sldId id="283" r:id="rId18"/>
    <p:sldId id="258" r:id="rId19"/>
    <p:sldId id="259" r:id="rId20"/>
    <p:sldId id="262" r:id="rId21"/>
    <p:sldId id="260" r:id="rId22"/>
    <p:sldId id="263" r:id="rId23"/>
    <p:sldId id="297" r:id="rId24"/>
    <p:sldId id="298" r:id="rId25"/>
    <p:sldId id="268" r:id="rId26"/>
    <p:sldId id="272" r:id="rId27"/>
    <p:sldId id="305" r:id="rId28"/>
    <p:sldId id="306" r:id="rId29"/>
    <p:sldId id="270" r:id="rId30"/>
    <p:sldId id="287" r:id="rId31"/>
    <p:sldId id="288" r:id="rId32"/>
    <p:sldId id="289" r:id="rId33"/>
    <p:sldId id="264" r:id="rId34"/>
    <p:sldId id="307" r:id="rId35"/>
    <p:sldId id="308" r:id="rId36"/>
    <p:sldId id="309"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BDC411-DA35-4DAC-82E4-2E804E5D8F7E}" v="24" dt="2024-05-10T13:33:07.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Goede-Juurlink" userId="9422bef7-2437-4169-bbd0-9c630b011751" providerId="ADAL" clId="{CEBDC411-DA35-4DAC-82E4-2E804E5D8F7E}"/>
    <pc:docChg chg="addSld delSld modSld">
      <pc:chgData name="Naomi Goede-Juurlink" userId="9422bef7-2437-4169-bbd0-9c630b011751" providerId="ADAL" clId="{CEBDC411-DA35-4DAC-82E4-2E804E5D8F7E}" dt="2024-05-10T13:33:41.554" v="76" actId="47"/>
      <pc:docMkLst>
        <pc:docMk/>
      </pc:docMkLst>
      <pc:sldChg chg="modAnim">
        <pc:chgData name="Naomi Goede-Juurlink" userId="9422bef7-2437-4169-bbd0-9c630b011751" providerId="ADAL" clId="{CEBDC411-DA35-4DAC-82E4-2E804E5D8F7E}" dt="2024-05-10T13:22:45.031" v="4"/>
        <pc:sldMkLst>
          <pc:docMk/>
          <pc:sldMk cId="1551050270" sldId="257"/>
        </pc:sldMkLst>
      </pc:sldChg>
      <pc:sldChg chg="del">
        <pc:chgData name="Naomi Goede-Juurlink" userId="9422bef7-2437-4169-bbd0-9c630b011751" providerId="ADAL" clId="{CEBDC411-DA35-4DAC-82E4-2E804E5D8F7E}" dt="2024-05-10T13:29:04.145" v="59" actId="47"/>
        <pc:sldMkLst>
          <pc:docMk/>
          <pc:sldMk cId="486140782" sldId="266"/>
        </pc:sldMkLst>
      </pc:sldChg>
      <pc:sldChg chg="modSp mod">
        <pc:chgData name="Naomi Goede-Juurlink" userId="9422bef7-2437-4169-bbd0-9c630b011751" providerId="ADAL" clId="{CEBDC411-DA35-4DAC-82E4-2E804E5D8F7E}" dt="2024-05-10T13:27:58.978" v="56" actId="20577"/>
        <pc:sldMkLst>
          <pc:docMk/>
          <pc:sldMk cId="768579554" sldId="272"/>
        </pc:sldMkLst>
        <pc:spChg chg="mod">
          <ac:chgData name="Naomi Goede-Juurlink" userId="9422bef7-2437-4169-bbd0-9c630b011751" providerId="ADAL" clId="{CEBDC411-DA35-4DAC-82E4-2E804E5D8F7E}" dt="2024-05-10T13:27:58.978" v="56" actId="20577"/>
          <ac:spMkLst>
            <pc:docMk/>
            <pc:sldMk cId="768579554" sldId="272"/>
            <ac:spMk id="3" creationId="{487ED139-65A9-B3F7-4D1A-8C15AE1BFA9E}"/>
          </ac:spMkLst>
        </pc:spChg>
      </pc:sldChg>
      <pc:sldChg chg="modSp mod">
        <pc:chgData name="Naomi Goede-Juurlink" userId="9422bef7-2437-4169-bbd0-9c630b011751" providerId="ADAL" clId="{CEBDC411-DA35-4DAC-82E4-2E804E5D8F7E}" dt="2024-05-10T13:24:15.980" v="12" actId="20577"/>
        <pc:sldMkLst>
          <pc:docMk/>
          <pc:sldMk cId="3570177742" sldId="277"/>
        </pc:sldMkLst>
        <pc:spChg chg="mod">
          <ac:chgData name="Naomi Goede-Juurlink" userId="9422bef7-2437-4169-bbd0-9c630b011751" providerId="ADAL" clId="{CEBDC411-DA35-4DAC-82E4-2E804E5D8F7E}" dt="2024-05-10T13:24:15.980" v="12" actId="20577"/>
          <ac:spMkLst>
            <pc:docMk/>
            <pc:sldMk cId="3570177742" sldId="277"/>
            <ac:spMk id="2" creationId="{07C8AF43-3158-7520-DD6F-6852DA11A0C4}"/>
          </ac:spMkLst>
        </pc:spChg>
      </pc:sldChg>
      <pc:sldChg chg="modSp mod">
        <pc:chgData name="Naomi Goede-Juurlink" userId="9422bef7-2437-4169-bbd0-9c630b011751" providerId="ADAL" clId="{CEBDC411-DA35-4DAC-82E4-2E804E5D8F7E}" dt="2024-05-10T13:25:58.504" v="29" actId="20577"/>
        <pc:sldMkLst>
          <pc:docMk/>
          <pc:sldMk cId="3250121356" sldId="280"/>
        </pc:sldMkLst>
        <pc:spChg chg="mod">
          <ac:chgData name="Naomi Goede-Juurlink" userId="9422bef7-2437-4169-bbd0-9c630b011751" providerId="ADAL" clId="{CEBDC411-DA35-4DAC-82E4-2E804E5D8F7E}" dt="2024-05-10T13:25:58.504" v="29" actId="20577"/>
          <ac:spMkLst>
            <pc:docMk/>
            <pc:sldMk cId="3250121356" sldId="280"/>
            <ac:spMk id="3" creationId="{AB04B643-3DEE-34E7-CB72-EEF01E73CF91}"/>
          </ac:spMkLst>
        </pc:spChg>
      </pc:sldChg>
      <pc:sldChg chg="del">
        <pc:chgData name="Naomi Goede-Juurlink" userId="9422bef7-2437-4169-bbd0-9c630b011751" providerId="ADAL" clId="{CEBDC411-DA35-4DAC-82E4-2E804E5D8F7E}" dt="2024-05-10T13:26:05.733" v="31" actId="47"/>
        <pc:sldMkLst>
          <pc:docMk/>
          <pc:sldMk cId="2939054779" sldId="281"/>
        </pc:sldMkLst>
      </pc:sldChg>
      <pc:sldChg chg="del">
        <pc:chgData name="Naomi Goede-Juurlink" userId="9422bef7-2437-4169-bbd0-9c630b011751" providerId="ADAL" clId="{CEBDC411-DA35-4DAC-82E4-2E804E5D8F7E}" dt="2024-05-10T13:26:35.925" v="33" actId="47"/>
        <pc:sldMkLst>
          <pc:docMk/>
          <pc:sldMk cId="1396124979" sldId="282"/>
        </pc:sldMkLst>
      </pc:sldChg>
      <pc:sldChg chg="del">
        <pc:chgData name="Naomi Goede-Juurlink" userId="9422bef7-2437-4169-bbd0-9c630b011751" providerId="ADAL" clId="{CEBDC411-DA35-4DAC-82E4-2E804E5D8F7E}" dt="2024-05-10T13:21:21.623" v="0" actId="47"/>
        <pc:sldMkLst>
          <pc:docMk/>
          <pc:sldMk cId="1627880919" sldId="284"/>
        </pc:sldMkLst>
      </pc:sldChg>
      <pc:sldChg chg="modSp mod">
        <pc:chgData name="Naomi Goede-Juurlink" userId="9422bef7-2437-4169-bbd0-9c630b011751" providerId="ADAL" clId="{CEBDC411-DA35-4DAC-82E4-2E804E5D8F7E}" dt="2024-05-10T13:23:04.883" v="8" actId="5793"/>
        <pc:sldMkLst>
          <pc:docMk/>
          <pc:sldMk cId="1147829916" sldId="285"/>
        </pc:sldMkLst>
        <pc:spChg chg="mod">
          <ac:chgData name="Naomi Goede-Juurlink" userId="9422bef7-2437-4169-bbd0-9c630b011751" providerId="ADAL" clId="{CEBDC411-DA35-4DAC-82E4-2E804E5D8F7E}" dt="2024-05-10T13:23:04.883" v="8" actId="5793"/>
          <ac:spMkLst>
            <pc:docMk/>
            <pc:sldMk cId="1147829916" sldId="285"/>
            <ac:spMk id="3" creationId="{BE3E8305-44FA-175F-41B5-1F9AD3056650}"/>
          </ac:spMkLst>
        </pc:spChg>
      </pc:sldChg>
      <pc:sldChg chg="modSp mod">
        <pc:chgData name="Naomi Goede-Juurlink" userId="9422bef7-2437-4169-bbd0-9c630b011751" providerId="ADAL" clId="{CEBDC411-DA35-4DAC-82E4-2E804E5D8F7E}" dt="2024-05-10T13:23:37.032" v="11" actId="20577"/>
        <pc:sldMkLst>
          <pc:docMk/>
          <pc:sldMk cId="2572320477" sldId="286"/>
        </pc:sldMkLst>
        <pc:spChg chg="mod">
          <ac:chgData name="Naomi Goede-Juurlink" userId="9422bef7-2437-4169-bbd0-9c630b011751" providerId="ADAL" clId="{CEBDC411-DA35-4DAC-82E4-2E804E5D8F7E}" dt="2024-05-10T13:23:37.032" v="11" actId="20577"/>
          <ac:spMkLst>
            <pc:docMk/>
            <pc:sldMk cId="2572320477" sldId="286"/>
            <ac:spMk id="3" creationId="{BE3E8305-44FA-175F-41B5-1F9AD3056650}"/>
          </ac:spMkLst>
        </pc:spChg>
      </pc:sldChg>
      <pc:sldChg chg="del">
        <pc:chgData name="Naomi Goede-Juurlink" userId="9422bef7-2437-4169-bbd0-9c630b011751" providerId="ADAL" clId="{CEBDC411-DA35-4DAC-82E4-2E804E5D8F7E}" dt="2024-05-10T13:33:14.318" v="75" actId="47"/>
        <pc:sldMkLst>
          <pc:docMk/>
          <pc:sldMk cId="3904702175" sldId="292"/>
        </pc:sldMkLst>
      </pc:sldChg>
      <pc:sldChg chg="del">
        <pc:chgData name="Naomi Goede-Juurlink" userId="9422bef7-2437-4169-bbd0-9c630b011751" providerId="ADAL" clId="{CEBDC411-DA35-4DAC-82E4-2E804E5D8F7E}" dt="2024-05-10T13:33:41.554" v="76" actId="47"/>
        <pc:sldMkLst>
          <pc:docMk/>
          <pc:sldMk cId="2610786993" sldId="294"/>
        </pc:sldMkLst>
      </pc:sldChg>
      <pc:sldChg chg="modSp del mod">
        <pc:chgData name="Naomi Goede-Juurlink" userId="9422bef7-2437-4169-bbd0-9c630b011751" providerId="ADAL" clId="{CEBDC411-DA35-4DAC-82E4-2E804E5D8F7E}" dt="2024-05-10T13:25:01.433" v="15" actId="47"/>
        <pc:sldMkLst>
          <pc:docMk/>
          <pc:sldMk cId="992632588" sldId="295"/>
        </pc:sldMkLst>
        <pc:spChg chg="mod">
          <ac:chgData name="Naomi Goede-Juurlink" userId="9422bef7-2437-4169-bbd0-9c630b011751" providerId="ADAL" clId="{CEBDC411-DA35-4DAC-82E4-2E804E5D8F7E}" dt="2024-05-10T13:24:39.720" v="13" actId="20577"/>
          <ac:spMkLst>
            <pc:docMk/>
            <pc:sldMk cId="992632588" sldId="295"/>
            <ac:spMk id="3" creationId="{74D631E1-204E-0D19-AB0A-91341EE20278}"/>
          </ac:spMkLst>
        </pc:spChg>
      </pc:sldChg>
      <pc:sldChg chg="add">
        <pc:chgData name="Naomi Goede-Juurlink" userId="9422bef7-2437-4169-bbd0-9c630b011751" providerId="ADAL" clId="{CEBDC411-DA35-4DAC-82E4-2E804E5D8F7E}" dt="2024-05-10T13:24:57.786" v="14"/>
        <pc:sldMkLst>
          <pc:docMk/>
          <pc:sldMk cId="4034556575" sldId="302"/>
        </pc:sldMkLst>
      </pc:sldChg>
      <pc:sldChg chg="add">
        <pc:chgData name="Naomi Goede-Juurlink" userId="9422bef7-2437-4169-bbd0-9c630b011751" providerId="ADAL" clId="{CEBDC411-DA35-4DAC-82E4-2E804E5D8F7E}" dt="2024-05-10T13:26:03.120" v="30"/>
        <pc:sldMkLst>
          <pc:docMk/>
          <pc:sldMk cId="360497030" sldId="303"/>
        </pc:sldMkLst>
      </pc:sldChg>
      <pc:sldChg chg="modSp add mod">
        <pc:chgData name="Naomi Goede-Juurlink" userId="9422bef7-2437-4169-bbd0-9c630b011751" providerId="ADAL" clId="{CEBDC411-DA35-4DAC-82E4-2E804E5D8F7E}" dt="2024-05-10T13:26:41.859" v="39" actId="20577"/>
        <pc:sldMkLst>
          <pc:docMk/>
          <pc:sldMk cId="1217987706" sldId="304"/>
        </pc:sldMkLst>
        <pc:spChg chg="mod">
          <ac:chgData name="Naomi Goede-Juurlink" userId="9422bef7-2437-4169-bbd0-9c630b011751" providerId="ADAL" clId="{CEBDC411-DA35-4DAC-82E4-2E804E5D8F7E}" dt="2024-05-10T13:26:41.859" v="39" actId="20577"/>
          <ac:spMkLst>
            <pc:docMk/>
            <pc:sldMk cId="1217987706" sldId="304"/>
            <ac:spMk id="3" creationId="{D52B4A89-4B4E-C840-E38A-9DDBA08940A2}"/>
          </ac:spMkLst>
        </pc:spChg>
      </pc:sldChg>
      <pc:sldChg chg="add">
        <pc:chgData name="Naomi Goede-Juurlink" userId="9422bef7-2437-4169-bbd0-9c630b011751" providerId="ADAL" clId="{CEBDC411-DA35-4DAC-82E4-2E804E5D8F7E}" dt="2024-05-10T13:28:37.438" v="57"/>
        <pc:sldMkLst>
          <pc:docMk/>
          <pc:sldMk cId="1423593586" sldId="305"/>
        </pc:sldMkLst>
      </pc:sldChg>
      <pc:sldChg chg="add modAnim">
        <pc:chgData name="Naomi Goede-Juurlink" userId="9422bef7-2437-4169-bbd0-9c630b011751" providerId="ADAL" clId="{CEBDC411-DA35-4DAC-82E4-2E804E5D8F7E}" dt="2024-05-10T13:30:04.120" v="73"/>
        <pc:sldMkLst>
          <pc:docMk/>
          <pc:sldMk cId="2949545000" sldId="306"/>
        </pc:sldMkLst>
      </pc:sldChg>
      <pc:sldChg chg="add">
        <pc:chgData name="Naomi Goede-Juurlink" userId="9422bef7-2437-4169-bbd0-9c630b011751" providerId="ADAL" clId="{CEBDC411-DA35-4DAC-82E4-2E804E5D8F7E}" dt="2024-05-10T13:33:07.766" v="74"/>
        <pc:sldMkLst>
          <pc:docMk/>
          <pc:sldMk cId="2100292343" sldId="307"/>
        </pc:sldMkLst>
      </pc:sldChg>
      <pc:sldChg chg="add">
        <pc:chgData name="Naomi Goede-Juurlink" userId="9422bef7-2437-4169-bbd0-9c630b011751" providerId="ADAL" clId="{CEBDC411-DA35-4DAC-82E4-2E804E5D8F7E}" dt="2024-05-10T13:33:07.766" v="74"/>
        <pc:sldMkLst>
          <pc:docMk/>
          <pc:sldMk cId="3120988352" sldId="308"/>
        </pc:sldMkLst>
      </pc:sldChg>
      <pc:sldChg chg="add">
        <pc:chgData name="Naomi Goede-Juurlink" userId="9422bef7-2437-4169-bbd0-9c630b011751" providerId="ADAL" clId="{CEBDC411-DA35-4DAC-82E4-2E804E5D8F7E}" dt="2024-05-10T13:33:07.766" v="74"/>
        <pc:sldMkLst>
          <pc:docMk/>
          <pc:sldMk cId="1436568851"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82B1B-0A59-407D-9642-490D857F4F8D}" type="datetimeFigureOut">
              <a:rPr lang="nl-NL" smtClean="0"/>
              <a:t>10-5-2024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1043E-5D58-4EAF-896F-956F909560B0}" type="slidenum">
              <a:rPr lang="nl-NL" smtClean="0"/>
              <a:t>‹nr.›</a:t>
            </a:fld>
            <a:endParaRPr lang="nl-NL"/>
          </a:p>
        </p:txBody>
      </p:sp>
    </p:spTree>
    <p:extLst>
      <p:ext uri="{BB962C8B-B14F-4D97-AF65-F5344CB8AC3E}">
        <p14:creationId xmlns:p14="http://schemas.microsoft.com/office/powerpoint/2010/main" val="271926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enecatoetsenbank.nl/bestanden/file/kijkopdracht-hoofdstuk-7-europese-unie/ml-havo-vwo-ed5"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chemeClr val="bg1"/>
                </a:solidFill>
                <a:effectLst/>
              </a:rPr>
              <a:t>zie handleiding voor vragen of ga naar </a:t>
            </a:r>
            <a:r>
              <a:rPr lang="nl-NL" dirty="0">
                <a:solidFill>
                  <a:schemeClr val="bg1"/>
                </a:solidFill>
                <a:effectLst/>
                <a:hlinkClick r:id="rId3"/>
              </a:rPr>
              <a:t>Seneca Toetsenbank</a:t>
            </a:r>
            <a:endParaRPr lang="nl-NL" dirty="0">
              <a:solidFill>
                <a:schemeClr val="bg1"/>
              </a:solidFill>
              <a:effectLst/>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BF209-EF3A-4864-8E4F-4788A608358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176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948A7-C206-91A4-B44B-7646F5009FD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E7840C9-D40B-5EB0-56A4-49399F4BA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E718D7D-29C8-9980-9D39-C5BC1AC70291}"/>
              </a:ext>
            </a:extLst>
          </p:cNvPr>
          <p:cNvSpPr>
            <a:spLocks noGrp="1"/>
          </p:cNvSpPr>
          <p:nvPr>
            <p:ph type="dt" sz="half" idx="10"/>
          </p:nvPr>
        </p:nvSpPr>
        <p:spPr/>
        <p:txBody>
          <a:bodyPr/>
          <a:lstStyle/>
          <a:p>
            <a:fld id="{A1FD4456-7D35-4A38-9853-E5DCEBF4F8B5}" type="datetimeFigureOut">
              <a:rPr lang="nl-NL" smtClean="0"/>
              <a:t>10-5-2024</a:t>
            </a:fld>
            <a:endParaRPr lang="nl-NL"/>
          </a:p>
        </p:txBody>
      </p:sp>
      <p:sp>
        <p:nvSpPr>
          <p:cNvPr id="5" name="Tijdelijke aanduiding voor voettekst 4">
            <a:extLst>
              <a:ext uri="{FF2B5EF4-FFF2-40B4-BE49-F238E27FC236}">
                <a16:creationId xmlns:a16="http://schemas.microsoft.com/office/drawing/2014/main" id="{4D2A1405-C919-5D38-4C50-CED3F24440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846BE9-D06D-A254-D2CF-6CC4B2AB2829}"/>
              </a:ext>
            </a:extLst>
          </p:cNvPr>
          <p:cNvSpPr>
            <a:spLocks noGrp="1"/>
          </p:cNvSpPr>
          <p:nvPr>
            <p:ph type="sldNum" sz="quarter" idx="12"/>
          </p:nvPr>
        </p:nvSpPr>
        <p:spPr/>
        <p:txBody>
          <a:bodyPr/>
          <a:lstStyle/>
          <a:p>
            <a:fld id="{1D8863E8-726E-4ED3-8F30-FA994159198F}" type="slidenum">
              <a:rPr lang="nl-NL" smtClean="0"/>
              <a:t>‹nr.›</a:t>
            </a:fld>
            <a:endParaRPr lang="nl-NL"/>
          </a:p>
        </p:txBody>
      </p:sp>
    </p:spTree>
    <p:extLst>
      <p:ext uri="{BB962C8B-B14F-4D97-AF65-F5344CB8AC3E}">
        <p14:creationId xmlns:p14="http://schemas.microsoft.com/office/powerpoint/2010/main" val="251944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BF355-81D1-A961-3C9D-49EE67363EA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83D9768-3D73-01FA-6E3D-93C5906BF6B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8F1168-B787-6C07-F1BB-81485E9C692A}"/>
              </a:ext>
            </a:extLst>
          </p:cNvPr>
          <p:cNvSpPr>
            <a:spLocks noGrp="1"/>
          </p:cNvSpPr>
          <p:nvPr>
            <p:ph type="dt" sz="half" idx="10"/>
          </p:nvPr>
        </p:nvSpPr>
        <p:spPr/>
        <p:txBody>
          <a:bodyPr/>
          <a:lstStyle/>
          <a:p>
            <a:fld id="{A1FD4456-7D35-4A38-9853-E5DCEBF4F8B5}" type="datetimeFigureOut">
              <a:rPr lang="nl-NL" smtClean="0"/>
              <a:t>10-5-2024</a:t>
            </a:fld>
            <a:endParaRPr lang="nl-NL"/>
          </a:p>
        </p:txBody>
      </p:sp>
      <p:sp>
        <p:nvSpPr>
          <p:cNvPr id="5" name="Tijdelijke aanduiding voor voettekst 4">
            <a:extLst>
              <a:ext uri="{FF2B5EF4-FFF2-40B4-BE49-F238E27FC236}">
                <a16:creationId xmlns:a16="http://schemas.microsoft.com/office/drawing/2014/main" id="{3C7F7B04-63F1-FC3C-3F2B-C2F05C9C4E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F7D378-1192-F81F-38DA-ECA4B50A8719}"/>
              </a:ext>
            </a:extLst>
          </p:cNvPr>
          <p:cNvSpPr>
            <a:spLocks noGrp="1"/>
          </p:cNvSpPr>
          <p:nvPr>
            <p:ph type="sldNum" sz="quarter" idx="12"/>
          </p:nvPr>
        </p:nvSpPr>
        <p:spPr/>
        <p:txBody>
          <a:bodyPr/>
          <a:lstStyle/>
          <a:p>
            <a:fld id="{1D8863E8-726E-4ED3-8F30-FA994159198F}" type="slidenum">
              <a:rPr lang="nl-NL" smtClean="0"/>
              <a:t>‹nr.›</a:t>
            </a:fld>
            <a:endParaRPr lang="nl-NL"/>
          </a:p>
        </p:txBody>
      </p:sp>
    </p:spTree>
    <p:extLst>
      <p:ext uri="{BB962C8B-B14F-4D97-AF65-F5344CB8AC3E}">
        <p14:creationId xmlns:p14="http://schemas.microsoft.com/office/powerpoint/2010/main" val="33266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AE0BA8-2E2F-AEB5-56CB-918DC4C8568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EEC5D45-9AE1-8F87-B00E-9BC06BC3F75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B9CCFB-BB5F-E3D8-7751-D2D29D982649}"/>
              </a:ext>
            </a:extLst>
          </p:cNvPr>
          <p:cNvSpPr>
            <a:spLocks noGrp="1"/>
          </p:cNvSpPr>
          <p:nvPr>
            <p:ph type="dt" sz="half" idx="10"/>
          </p:nvPr>
        </p:nvSpPr>
        <p:spPr/>
        <p:txBody>
          <a:bodyPr/>
          <a:lstStyle/>
          <a:p>
            <a:fld id="{A1FD4456-7D35-4A38-9853-E5DCEBF4F8B5}" type="datetimeFigureOut">
              <a:rPr lang="nl-NL" smtClean="0"/>
              <a:t>10-5-2024</a:t>
            </a:fld>
            <a:endParaRPr lang="nl-NL"/>
          </a:p>
        </p:txBody>
      </p:sp>
      <p:sp>
        <p:nvSpPr>
          <p:cNvPr id="5" name="Tijdelijke aanduiding voor voettekst 4">
            <a:extLst>
              <a:ext uri="{FF2B5EF4-FFF2-40B4-BE49-F238E27FC236}">
                <a16:creationId xmlns:a16="http://schemas.microsoft.com/office/drawing/2014/main" id="{325F5B10-0072-3347-E974-9A710EF71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D7C4C9-4968-63EE-085E-E801035EE88B}"/>
              </a:ext>
            </a:extLst>
          </p:cNvPr>
          <p:cNvSpPr>
            <a:spLocks noGrp="1"/>
          </p:cNvSpPr>
          <p:nvPr>
            <p:ph type="sldNum" sz="quarter" idx="12"/>
          </p:nvPr>
        </p:nvSpPr>
        <p:spPr/>
        <p:txBody>
          <a:bodyPr/>
          <a:lstStyle/>
          <a:p>
            <a:fld id="{1D8863E8-726E-4ED3-8F30-FA994159198F}" type="slidenum">
              <a:rPr lang="nl-NL" smtClean="0"/>
              <a:t>‹nr.›</a:t>
            </a:fld>
            <a:endParaRPr lang="nl-NL"/>
          </a:p>
        </p:txBody>
      </p:sp>
    </p:spTree>
    <p:extLst>
      <p:ext uri="{BB962C8B-B14F-4D97-AF65-F5344CB8AC3E}">
        <p14:creationId xmlns:p14="http://schemas.microsoft.com/office/powerpoint/2010/main" val="317889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824BC97-A24E-D06D-E719-DAF587E90EC0}"/>
              </a:ext>
            </a:extLst>
          </p:cNvPr>
          <p:cNvSpPr>
            <a:spLocks noGrp="1"/>
          </p:cNvSpPr>
          <p:nvPr>
            <p:ph type="dt" sz="half" idx="10"/>
          </p:nvPr>
        </p:nvSpPr>
        <p:spPr/>
        <p:txBody>
          <a:bodyPr/>
          <a:lstStyle>
            <a:lvl1pPr>
              <a:defRPr/>
            </a:lvl1pPr>
          </a:lstStyle>
          <a:p>
            <a:pPr>
              <a:defRPr/>
            </a:pPr>
            <a:fld id="{8EA7BF1A-2DB3-43E0-9390-4505CBFDF1DD}"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4EDC889F-3D39-2E93-0F10-B44777EDA9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80E022-E911-458F-3B29-2E4D14A885EC}"/>
              </a:ext>
            </a:extLst>
          </p:cNvPr>
          <p:cNvSpPr>
            <a:spLocks noGrp="1"/>
          </p:cNvSpPr>
          <p:nvPr>
            <p:ph type="sldNum" sz="quarter" idx="12"/>
          </p:nvPr>
        </p:nvSpPr>
        <p:spPr/>
        <p:txBody>
          <a:bodyPr/>
          <a:lstStyle>
            <a:lvl1pPr>
              <a:defRPr/>
            </a:lvl1pPr>
          </a:lstStyle>
          <a:p>
            <a:pPr>
              <a:defRPr/>
            </a:pPr>
            <a:fld id="{5EA1CE3A-9D1E-4469-A187-64F513569B24}" type="slidenum">
              <a:rPr lang="en-US" altLang="nl-NL"/>
              <a:pPr>
                <a:defRPr/>
              </a:pPr>
              <a:t>‹nr.›</a:t>
            </a:fld>
            <a:endParaRPr lang="en-US" altLang="nl-NL"/>
          </a:p>
        </p:txBody>
      </p:sp>
    </p:spTree>
    <p:extLst>
      <p:ext uri="{BB962C8B-B14F-4D97-AF65-F5344CB8AC3E}">
        <p14:creationId xmlns:p14="http://schemas.microsoft.com/office/powerpoint/2010/main" val="3316932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a:extLst>
              <a:ext uri="{FF2B5EF4-FFF2-40B4-BE49-F238E27FC236}">
                <a16:creationId xmlns:a16="http://schemas.microsoft.com/office/drawing/2014/main" id="{D91B8ECE-F620-83E2-3ACD-114A3CE026FE}"/>
              </a:ext>
            </a:extLst>
          </p:cNvPr>
          <p:cNvSpPr>
            <a:spLocks noGrp="1"/>
          </p:cNvSpPr>
          <p:nvPr>
            <p:ph type="dt" sz="half" idx="10"/>
          </p:nvPr>
        </p:nvSpPr>
        <p:spPr/>
        <p:txBody>
          <a:bodyPr/>
          <a:lstStyle>
            <a:lvl1pPr>
              <a:defRPr/>
            </a:lvl1pPr>
          </a:lstStyle>
          <a:p>
            <a:pPr>
              <a:defRPr/>
            </a:pPr>
            <a:fld id="{D9F8740F-8461-453C-BB3D-685DE220F59E}"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1D557543-3362-F263-72A7-0C3E6C4A6A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64731C-91D5-0780-83FF-FDA54CBCC1A1}"/>
              </a:ext>
            </a:extLst>
          </p:cNvPr>
          <p:cNvSpPr>
            <a:spLocks noGrp="1"/>
          </p:cNvSpPr>
          <p:nvPr>
            <p:ph type="sldNum" sz="quarter" idx="12"/>
          </p:nvPr>
        </p:nvSpPr>
        <p:spPr/>
        <p:txBody>
          <a:bodyPr/>
          <a:lstStyle>
            <a:lvl1pPr>
              <a:defRPr/>
            </a:lvl1pPr>
          </a:lstStyle>
          <a:p>
            <a:pPr>
              <a:defRPr/>
            </a:pPr>
            <a:fld id="{945023C0-6CB5-4941-A147-DD21D2554D68}" type="slidenum">
              <a:rPr lang="en-US" altLang="nl-NL"/>
              <a:pPr>
                <a:defRPr/>
              </a:pPr>
              <a:t>‹nr.›</a:t>
            </a:fld>
            <a:endParaRPr lang="en-US" altLang="nl-NL"/>
          </a:p>
        </p:txBody>
      </p:sp>
    </p:spTree>
    <p:extLst>
      <p:ext uri="{BB962C8B-B14F-4D97-AF65-F5344CB8AC3E}">
        <p14:creationId xmlns:p14="http://schemas.microsoft.com/office/powerpoint/2010/main" val="135858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nl-NL"/>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l-NL"/>
              <a:t>Click to edit Master text styles</a:t>
            </a:r>
          </a:p>
        </p:txBody>
      </p:sp>
      <p:sp>
        <p:nvSpPr>
          <p:cNvPr id="4" name="Date Placeholder 3">
            <a:extLst>
              <a:ext uri="{FF2B5EF4-FFF2-40B4-BE49-F238E27FC236}">
                <a16:creationId xmlns:a16="http://schemas.microsoft.com/office/drawing/2014/main" id="{B43E5262-C3D5-D2F1-6EE9-F78813450846}"/>
              </a:ext>
            </a:extLst>
          </p:cNvPr>
          <p:cNvSpPr>
            <a:spLocks noGrp="1"/>
          </p:cNvSpPr>
          <p:nvPr>
            <p:ph type="dt" sz="half" idx="10"/>
          </p:nvPr>
        </p:nvSpPr>
        <p:spPr/>
        <p:txBody>
          <a:bodyPr/>
          <a:lstStyle>
            <a:lvl1pPr>
              <a:defRPr/>
            </a:lvl1pPr>
          </a:lstStyle>
          <a:p>
            <a:pPr>
              <a:defRPr/>
            </a:pPr>
            <a:fld id="{7F38BE67-7B24-4A08-B254-A0EA7D849494}"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2A52A620-25F9-84C9-2C35-B7EF5A275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F3CB10-79AE-4C27-0C16-72DDEEFA14A8}"/>
              </a:ext>
            </a:extLst>
          </p:cNvPr>
          <p:cNvSpPr>
            <a:spLocks noGrp="1"/>
          </p:cNvSpPr>
          <p:nvPr>
            <p:ph type="sldNum" sz="quarter" idx="12"/>
          </p:nvPr>
        </p:nvSpPr>
        <p:spPr/>
        <p:txBody>
          <a:bodyPr/>
          <a:lstStyle>
            <a:lvl1pPr>
              <a:defRPr/>
            </a:lvl1pPr>
          </a:lstStyle>
          <a:p>
            <a:pPr>
              <a:defRPr/>
            </a:pPr>
            <a:fld id="{E0C23AF4-1452-4AF4-97FE-11D149EDFD08}" type="slidenum">
              <a:rPr lang="en-US" altLang="nl-NL"/>
              <a:pPr>
                <a:defRPr/>
              </a:pPr>
              <a:t>‹nr.›</a:t>
            </a:fld>
            <a:endParaRPr lang="en-US" altLang="nl-NL"/>
          </a:p>
        </p:txBody>
      </p:sp>
    </p:spTree>
    <p:extLst>
      <p:ext uri="{BB962C8B-B14F-4D97-AF65-F5344CB8AC3E}">
        <p14:creationId xmlns:p14="http://schemas.microsoft.com/office/powerpoint/2010/main" val="369414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3">
            <a:extLst>
              <a:ext uri="{FF2B5EF4-FFF2-40B4-BE49-F238E27FC236}">
                <a16:creationId xmlns:a16="http://schemas.microsoft.com/office/drawing/2014/main" id="{441AA104-2A1C-2824-D5DB-36477B5FC6B7}"/>
              </a:ext>
            </a:extLst>
          </p:cNvPr>
          <p:cNvSpPr>
            <a:spLocks noGrp="1"/>
          </p:cNvSpPr>
          <p:nvPr>
            <p:ph type="dt" sz="half" idx="10"/>
          </p:nvPr>
        </p:nvSpPr>
        <p:spPr/>
        <p:txBody>
          <a:bodyPr/>
          <a:lstStyle>
            <a:lvl1pPr>
              <a:defRPr/>
            </a:lvl1pPr>
          </a:lstStyle>
          <a:p>
            <a:pPr>
              <a:defRPr/>
            </a:pPr>
            <a:fld id="{51AA699E-2C6C-4108-95DB-0E909711C0C0}" type="datetimeFigureOut">
              <a:rPr lang="en-US" altLang="nl-NL"/>
              <a:pPr>
                <a:defRPr/>
              </a:pPr>
              <a:t>5/10/2024</a:t>
            </a:fld>
            <a:endParaRPr lang="en-US" altLang="nl-NL"/>
          </a:p>
        </p:txBody>
      </p:sp>
      <p:sp>
        <p:nvSpPr>
          <p:cNvPr id="6" name="Footer Placeholder 4">
            <a:extLst>
              <a:ext uri="{FF2B5EF4-FFF2-40B4-BE49-F238E27FC236}">
                <a16:creationId xmlns:a16="http://schemas.microsoft.com/office/drawing/2014/main" id="{399F60F4-D719-39A9-99B7-0888BBAD16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974BD7-452D-7EF9-288C-12DFC69CE8D2}"/>
              </a:ext>
            </a:extLst>
          </p:cNvPr>
          <p:cNvSpPr>
            <a:spLocks noGrp="1"/>
          </p:cNvSpPr>
          <p:nvPr>
            <p:ph type="sldNum" sz="quarter" idx="12"/>
          </p:nvPr>
        </p:nvSpPr>
        <p:spPr/>
        <p:txBody>
          <a:bodyPr/>
          <a:lstStyle>
            <a:lvl1pPr>
              <a:defRPr/>
            </a:lvl1pPr>
          </a:lstStyle>
          <a:p>
            <a:pPr>
              <a:defRPr/>
            </a:pPr>
            <a:fld id="{C5E6927B-A119-4326-A1C6-419175D6573E}" type="slidenum">
              <a:rPr lang="en-US" altLang="nl-NL"/>
              <a:pPr>
                <a:defRPr/>
              </a:pPr>
              <a:t>‹nr.›</a:t>
            </a:fld>
            <a:endParaRPr lang="en-US" altLang="nl-NL"/>
          </a:p>
        </p:txBody>
      </p:sp>
    </p:spTree>
    <p:extLst>
      <p:ext uri="{BB962C8B-B14F-4D97-AF65-F5344CB8AC3E}">
        <p14:creationId xmlns:p14="http://schemas.microsoft.com/office/powerpoint/2010/main" val="2445245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3">
            <a:extLst>
              <a:ext uri="{FF2B5EF4-FFF2-40B4-BE49-F238E27FC236}">
                <a16:creationId xmlns:a16="http://schemas.microsoft.com/office/drawing/2014/main" id="{F04297F2-7D1D-572E-8838-EF2EAEB3F362}"/>
              </a:ext>
            </a:extLst>
          </p:cNvPr>
          <p:cNvSpPr>
            <a:spLocks noGrp="1"/>
          </p:cNvSpPr>
          <p:nvPr>
            <p:ph type="dt" sz="half" idx="10"/>
          </p:nvPr>
        </p:nvSpPr>
        <p:spPr/>
        <p:txBody>
          <a:bodyPr/>
          <a:lstStyle>
            <a:lvl1pPr>
              <a:defRPr/>
            </a:lvl1pPr>
          </a:lstStyle>
          <a:p>
            <a:pPr>
              <a:defRPr/>
            </a:pPr>
            <a:fld id="{BFDD8FBA-B418-48B6-BF76-25A30BE7B021}" type="datetimeFigureOut">
              <a:rPr lang="en-US" altLang="nl-NL"/>
              <a:pPr>
                <a:defRPr/>
              </a:pPr>
              <a:t>5/10/2024</a:t>
            </a:fld>
            <a:endParaRPr lang="en-US" altLang="nl-NL"/>
          </a:p>
        </p:txBody>
      </p:sp>
      <p:sp>
        <p:nvSpPr>
          <p:cNvPr id="8" name="Footer Placeholder 4">
            <a:extLst>
              <a:ext uri="{FF2B5EF4-FFF2-40B4-BE49-F238E27FC236}">
                <a16:creationId xmlns:a16="http://schemas.microsoft.com/office/drawing/2014/main" id="{3F5123B0-C7C9-DCC4-FEAB-F01E29CFD51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970DA8-C5E5-C5D2-A715-DC568C651D57}"/>
              </a:ext>
            </a:extLst>
          </p:cNvPr>
          <p:cNvSpPr>
            <a:spLocks noGrp="1"/>
          </p:cNvSpPr>
          <p:nvPr>
            <p:ph type="sldNum" sz="quarter" idx="12"/>
          </p:nvPr>
        </p:nvSpPr>
        <p:spPr/>
        <p:txBody>
          <a:bodyPr/>
          <a:lstStyle>
            <a:lvl1pPr>
              <a:defRPr/>
            </a:lvl1pPr>
          </a:lstStyle>
          <a:p>
            <a:pPr>
              <a:defRPr/>
            </a:pPr>
            <a:fld id="{DE6C9EDD-FF5F-4433-ADE0-0A01F5F24025}" type="slidenum">
              <a:rPr lang="en-US" altLang="nl-NL"/>
              <a:pPr>
                <a:defRPr/>
              </a:pPr>
              <a:t>‹nr.›</a:t>
            </a:fld>
            <a:endParaRPr lang="en-US" altLang="nl-NL"/>
          </a:p>
        </p:txBody>
      </p:sp>
    </p:spTree>
    <p:extLst>
      <p:ext uri="{BB962C8B-B14F-4D97-AF65-F5344CB8AC3E}">
        <p14:creationId xmlns:p14="http://schemas.microsoft.com/office/powerpoint/2010/main" val="3617220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3">
            <a:extLst>
              <a:ext uri="{FF2B5EF4-FFF2-40B4-BE49-F238E27FC236}">
                <a16:creationId xmlns:a16="http://schemas.microsoft.com/office/drawing/2014/main" id="{5F8EBFBA-2234-75C1-4445-32BDDA2D063D}"/>
              </a:ext>
            </a:extLst>
          </p:cNvPr>
          <p:cNvSpPr>
            <a:spLocks noGrp="1"/>
          </p:cNvSpPr>
          <p:nvPr>
            <p:ph type="dt" sz="half" idx="10"/>
          </p:nvPr>
        </p:nvSpPr>
        <p:spPr/>
        <p:txBody>
          <a:bodyPr/>
          <a:lstStyle>
            <a:lvl1pPr>
              <a:defRPr/>
            </a:lvl1pPr>
          </a:lstStyle>
          <a:p>
            <a:pPr>
              <a:defRPr/>
            </a:pPr>
            <a:fld id="{4822FCA8-D94D-4A93-B0C1-D82A66137344}" type="datetimeFigureOut">
              <a:rPr lang="en-US" altLang="nl-NL"/>
              <a:pPr>
                <a:defRPr/>
              </a:pPr>
              <a:t>5/10/2024</a:t>
            </a:fld>
            <a:endParaRPr lang="en-US" altLang="nl-NL"/>
          </a:p>
        </p:txBody>
      </p:sp>
      <p:sp>
        <p:nvSpPr>
          <p:cNvPr id="4" name="Footer Placeholder 4">
            <a:extLst>
              <a:ext uri="{FF2B5EF4-FFF2-40B4-BE49-F238E27FC236}">
                <a16:creationId xmlns:a16="http://schemas.microsoft.com/office/drawing/2014/main" id="{1D4F914C-4E10-64D7-E504-9FC8E54A53E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4836035-8750-B207-180A-D55256E9A176}"/>
              </a:ext>
            </a:extLst>
          </p:cNvPr>
          <p:cNvSpPr>
            <a:spLocks noGrp="1"/>
          </p:cNvSpPr>
          <p:nvPr>
            <p:ph type="sldNum" sz="quarter" idx="12"/>
          </p:nvPr>
        </p:nvSpPr>
        <p:spPr/>
        <p:txBody>
          <a:bodyPr/>
          <a:lstStyle>
            <a:lvl1pPr>
              <a:defRPr/>
            </a:lvl1pPr>
          </a:lstStyle>
          <a:p>
            <a:pPr>
              <a:defRPr/>
            </a:pPr>
            <a:fld id="{F2662283-0BDB-4032-9046-955D27D40415}" type="slidenum">
              <a:rPr lang="en-US" altLang="nl-NL"/>
              <a:pPr>
                <a:defRPr/>
              </a:pPr>
              <a:t>‹nr.›</a:t>
            </a:fld>
            <a:endParaRPr lang="en-US" altLang="nl-NL"/>
          </a:p>
        </p:txBody>
      </p:sp>
    </p:spTree>
    <p:extLst>
      <p:ext uri="{BB962C8B-B14F-4D97-AF65-F5344CB8AC3E}">
        <p14:creationId xmlns:p14="http://schemas.microsoft.com/office/powerpoint/2010/main" val="2507625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4F0D96B-6A6E-AF42-DDA1-F49D87EA5B91}"/>
              </a:ext>
            </a:extLst>
          </p:cNvPr>
          <p:cNvSpPr>
            <a:spLocks noGrp="1"/>
          </p:cNvSpPr>
          <p:nvPr>
            <p:ph type="dt" sz="half" idx="10"/>
          </p:nvPr>
        </p:nvSpPr>
        <p:spPr/>
        <p:txBody>
          <a:bodyPr/>
          <a:lstStyle>
            <a:lvl1pPr>
              <a:defRPr/>
            </a:lvl1pPr>
          </a:lstStyle>
          <a:p>
            <a:pPr>
              <a:defRPr/>
            </a:pPr>
            <a:fld id="{F9731736-39BE-4CD0-8887-83A241FAE594}" type="datetimeFigureOut">
              <a:rPr lang="en-US" altLang="nl-NL"/>
              <a:pPr>
                <a:defRPr/>
              </a:pPr>
              <a:t>5/10/2024</a:t>
            </a:fld>
            <a:endParaRPr lang="en-US" altLang="nl-NL"/>
          </a:p>
        </p:txBody>
      </p:sp>
      <p:sp>
        <p:nvSpPr>
          <p:cNvPr id="3" name="Footer Placeholder 4">
            <a:extLst>
              <a:ext uri="{FF2B5EF4-FFF2-40B4-BE49-F238E27FC236}">
                <a16:creationId xmlns:a16="http://schemas.microsoft.com/office/drawing/2014/main" id="{0E231DE3-2F3C-CEB4-110B-74A30F5C015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95282FE-3F13-821E-1F34-074A0577D212}"/>
              </a:ext>
            </a:extLst>
          </p:cNvPr>
          <p:cNvSpPr>
            <a:spLocks noGrp="1"/>
          </p:cNvSpPr>
          <p:nvPr>
            <p:ph type="sldNum" sz="quarter" idx="12"/>
          </p:nvPr>
        </p:nvSpPr>
        <p:spPr/>
        <p:txBody>
          <a:bodyPr/>
          <a:lstStyle>
            <a:lvl1pPr>
              <a:defRPr/>
            </a:lvl1pPr>
          </a:lstStyle>
          <a:p>
            <a:pPr>
              <a:defRPr/>
            </a:pPr>
            <a:fld id="{7B01ECA7-2823-4DCC-AB0E-75C4339760EC}" type="slidenum">
              <a:rPr lang="en-US" altLang="nl-NL"/>
              <a:pPr>
                <a:defRPr/>
              </a:pPr>
              <a:t>‹nr.›</a:t>
            </a:fld>
            <a:endParaRPr lang="en-US" altLang="nl-NL"/>
          </a:p>
        </p:txBody>
      </p:sp>
    </p:spTree>
    <p:extLst>
      <p:ext uri="{BB962C8B-B14F-4D97-AF65-F5344CB8AC3E}">
        <p14:creationId xmlns:p14="http://schemas.microsoft.com/office/powerpoint/2010/main" val="661302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nl-NL"/>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Click to edit Master text styles</a:t>
            </a:r>
          </a:p>
        </p:txBody>
      </p:sp>
      <p:sp>
        <p:nvSpPr>
          <p:cNvPr id="5" name="Date Placeholder 3">
            <a:extLst>
              <a:ext uri="{FF2B5EF4-FFF2-40B4-BE49-F238E27FC236}">
                <a16:creationId xmlns:a16="http://schemas.microsoft.com/office/drawing/2014/main" id="{E6BC10B6-83DF-D40B-9813-F3030F815363}"/>
              </a:ext>
            </a:extLst>
          </p:cNvPr>
          <p:cNvSpPr>
            <a:spLocks noGrp="1"/>
          </p:cNvSpPr>
          <p:nvPr>
            <p:ph type="dt" sz="half" idx="10"/>
          </p:nvPr>
        </p:nvSpPr>
        <p:spPr/>
        <p:txBody>
          <a:bodyPr/>
          <a:lstStyle>
            <a:lvl1pPr>
              <a:defRPr/>
            </a:lvl1pPr>
          </a:lstStyle>
          <a:p>
            <a:pPr>
              <a:defRPr/>
            </a:pPr>
            <a:fld id="{C756B77E-3C4B-46AE-9332-DCC875E6BE56}" type="datetimeFigureOut">
              <a:rPr lang="en-US" altLang="nl-NL"/>
              <a:pPr>
                <a:defRPr/>
              </a:pPr>
              <a:t>5/10/2024</a:t>
            </a:fld>
            <a:endParaRPr lang="en-US" altLang="nl-NL"/>
          </a:p>
        </p:txBody>
      </p:sp>
      <p:sp>
        <p:nvSpPr>
          <p:cNvPr id="6" name="Footer Placeholder 4">
            <a:extLst>
              <a:ext uri="{FF2B5EF4-FFF2-40B4-BE49-F238E27FC236}">
                <a16:creationId xmlns:a16="http://schemas.microsoft.com/office/drawing/2014/main" id="{721A7B56-4F97-B9CC-1683-128DD6FA43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9BF757-E3FD-C6F9-983A-5A0E6BB85B91}"/>
              </a:ext>
            </a:extLst>
          </p:cNvPr>
          <p:cNvSpPr>
            <a:spLocks noGrp="1"/>
          </p:cNvSpPr>
          <p:nvPr>
            <p:ph type="sldNum" sz="quarter" idx="12"/>
          </p:nvPr>
        </p:nvSpPr>
        <p:spPr/>
        <p:txBody>
          <a:bodyPr/>
          <a:lstStyle>
            <a:lvl1pPr>
              <a:defRPr/>
            </a:lvl1pPr>
          </a:lstStyle>
          <a:p>
            <a:pPr>
              <a:defRPr/>
            </a:pPr>
            <a:fld id="{D160E279-6284-4DB4-8266-36859A08BD83}" type="slidenum">
              <a:rPr lang="en-US" altLang="nl-NL"/>
              <a:pPr>
                <a:defRPr/>
              </a:pPr>
              <a:t>‹nr.›</a:t>
            </a:fld>
            <a:endParaRPr lang="en-US" altLang="nl-NL"/>
          </a:p>
        </p:txBody>
      </p:sp>
    </p:spTree>
    <p:extLst>
      <p:ext uri="{BB962C8B-B14F-4D97-AF65-F5344CB8AC3E}">
        <p14:creationId xmlns:p14="http://schemas.microsoft.com/office/powerpoint/2010/main" val="279488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8077D-C1F6-FD29-D8C9-41773D9AB8E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F46425F-6F95-44AF-EC08-2775DECD6AB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FEE0607-FCC0-A64A-0FE5-BA9EF41013AA}"/>
              </a:ext>
            </a:extLst>
          </p:cNvPr>
          <p:cNvSpPr>
            <a:spLocks noGrp="1"/>
          </p:cNvSpPr>
          <p:nvPr>
            <p:ph type="dt" sz="half" idx="10"/>
          </p:nvPr>
        </p:nvSpPr>
        <p:spPr/>
        <p:txBody>
          <a:bodyPr/>
          <a:lstStyle/>
          <a:p>
            <a:fld id="{A1FD4456-7D35-4A38-9853-E5DCEBF4F8B5}" type="datetimeFigureOut">
              <a:rPr lang="nl-NL" smtClean="0"/>
              <a:t>10-5-2024</a:t>
            </a:fld>
            <a:endParaRPr lang="nl-NL"/>
          </a:p>
        </p:txBody>
      </p:sp>
      <p:sp>
        <p:nvSpPr>
          <p:cNvPr id="5" name="Tijdelijke aanduiding voor voettekst 4">
            <a:extLst>
              <a:ext uri="{FF2B5EF4-FFF2-40B4-BE49-F238E27FC236}">
                <a16:creationId xmlns:a16="http://schemas.microsoft.com/office/drawing/2014/main" id="{3300C6EF-910C-EFB4-9F4C-C3EB2A312D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799845-1829-551E-8171-D5A40850F0A3}"/>
              </a:ext>
            </a:extLst>
          </p:cNvPr>
          <p:cNvSpPr>
            <a:spLocks noGrp="1"/>
          </p:cNvSpPr>
          <p:nvPr>
            <p:ph type="sldNum" sz="quarter" idx="12"/>
          </p:nvPr>
        </p:nvSpPr>
        <p:spPr/>
        <p:txBody>
          <a:bodyPr/>
          <a:lstStyle/>
          <a:p>
            <a:fld id="{1D8863E8-726E-4ED3-8F30-FA994159198F}" type="slidenum">
              <a:rPr lang="nl-NL" smtClean="0"/>
              <a:t>‹nr.›</a:t>
            </a:fld>
            <a:endParaRPr lang="nl-NL"/>
          </a:p>
        </p:txBody>
      </p:sp>
    </p:spTree>
    <p:extLst>
      <p:ext uri="{BB962C8B-B14F-4D97-AF65-F5344CB8AC3E}">
        <p14:creationId xmlns:p14="http://schemas.microsoft.com/office/powerpoint/2010/main" val="347363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nl-NL"/>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Click to edit Master text styles</a:t>
            </a:r>
          </a:p>
        </p:txBody>
      </p:sp>
      <p:sp>
        <p:nvSpPr>
          <p:cNvPr id="5" name="Date Placeholder 3">
            <a:extLst>
              <a:ext uri="{FF2B5EF4-FFF2-40B4-BE49-F238E27FC236}">
                <a16:creationId xmlns:a16="http://schemas.microsoft.com/office/drawing/2014/main" id="{419C5673-7FDB-0F52-2E91-DE2979990C36}"/>
              </a:ext>
            </a:extLst>
          </p:cNvPr>
          <p:cNvSpPr>
            <a:spLocks noGrp="1"/>
          </p:cNvSpPr>
          <p:nvPr>
            <p:ph type="dt" sz="half" idx="10"/>
          </p:nvPr>
        </p:nvSpPr>
        <p:spPr/>
        <p:txBody>
          <a:bodyPr/>
          <a:lstStyle>
            <a:lvl1pPr>
              <a:defRPr/>
            </a:lvl1pPr>
          </a:lstStyle>
          <a:p>
            <a:pPr>
              <a:defRPr/>
            </a:pPr>
            <a:fld id="{B49FC7FA-FE4A-4B29-BE6A-9411504B36F8}" type="datetimeFigureOut">
              <a:rPr lang="en-US" altLang="nl-NL"/>
              <a:pPr>
                <a:defRPr/>
              </a:pPr>
              <a:t>5/10/2024</a:t>
            </a:fld>
            <a:endParaRPr lang="en-US" altLang="nl-NL"/>
          </a:p>
        </p:txBody>
      </p:sp>
      <p:sp>
        <p:nvSpPr>
          <p:cNvPr id="6" name="Footer Placeholder 4">
            <a:extLst>
              <a:ext uri="{FF2B5EF4-FFF2-40B4-BE49-F238E27FC236}">
                <a16:creationId xmlns:a16="http://schemas.microsoft.com/office/drawing/2014/main" id="{347270A0-2037-3498-ABD4-EA42067E84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EB15EC-ABF5-F4AB-1381-2881D62381D2}"/>
              </a:ext>
            </a:extLst>
          </p:cNvPr>
          <p:cNvSpPr>
            <a:spLocks noGrp="1"/>
          </p:cNvSpPr>
          <p:nvPr>
            <p:ph type="sldNum" sz="quarter" idx="12"/>
          </p:nvPr>
        </p:nvSpPr>
        <p:spPr/>
        <p:txBody>
          <a:bodyPr/>
          <a:lstStyle>
            <a:lvl1pPr>
              <a:defRPr/>
            </a:lvl1pPr>
          </a:lstStyle>
          <a:p>
            <a:pPr>
              <a:defRPr/>
            </a:pPr>
            <a:fld id="{58404D39-C2BA-4B7A-ACDA-A3EB541AA4A0}" type="slidenum">
              <a:rPr lang="en-US" altLang="nl-NL"/>
              <a:pPr>
                <a:defRPr/>
              </a:pPr>
              <a:t>‹nr.›</a:t>
            </a:fld>
            <a:endParaRPr lang="en-US" altLang="nl-NL"/>
          </a:p>
        </p:txBody>
      </p:sp>
    </p:spTree>
    <p:extLst>
      <p:ext uri="{BB962C8B-B14F-4D97-AF65-F5344CB8AC3E}">
        <p14:creationId xmlns:p14="http://schemas.microsoft.com/office/powerpoint/2010/main" val="2947472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a:extLst>
              <a:ext uri="{FF2B5EF4-FFF2-40B4-BE49-F238E27FC236}">
                <a16:creationId xmlns:a16="http://schemas.microsoft.com/office/drawing/2014/main" id="{A1B8D320-F518-991A-EB52-031F2F04CD5E}"/>
              </a:ext>
            </a:extLst>
          </p:cNvPr>
          <p:cNvSpPr>
            <a:spLocks noGrp="1"/>
          </p:cNvSpPr>
          <p:nvPr>
            <p:ph type="dt" sz="half" idx="10"/>
          </p:nvPr>
        </p:nvSpPr>
        <p:spPr/>
        <p:txBody>
          <a:bodyPr/>
          <a:lstStyle>
            <a:lvl1pPr>
              <a:defRPr/>
            </a:lvl1pPr>
          </a:lstStyle>
          <a:p>
            <a:pPr>
              <a:defRPr/>
            </a:pPr>
            <a:fld id="{91004410-77FA-48F0-AA91-885A0F42886A}"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0111D089-3A6A-947B-E5BA-4FF29873F5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FBA05B-0018-FB90-B1B6-73796678D10A}"/>
              </a:ext>
            </a:extLst>
          </p:cNvPr>
          <p:cNvSpPr>
            <a:spLocks noGrp="1"/>
          </p:cNvSpPr>
          <p:nvPr>
            <p:ph type="sldNum" sz="quarter" idx="12"/>
          </p:nvPr>
        </p:nvSpPr>
        <p:spPr/>
        <p:txBody>
          <a:bodyPr/>
          <a:lstStyle>
            <a:lvl1pPr>
              <a:defRPr/>
            </a:lvl1pPr>
          </a:lstStyle>
          <a:p>
            <a:pPr>
              <a:defRPr/>
            </a:pPr>
            <a:fld id="{9D8E2ADD-8D89-47D8-8824-C43E9FCFC6F0}" type="slidenum">
              <a:rPr lang="en-US" altLang="nl-NL"/>
              <a:pPr>
                <a:defRPr/>
              </a:pPr>
              <a:t>‹nr.›</a:t>
            </a:fld>
            <a:endParaRPr lang="en-US" altLang="nl-NL"/>
          </a:p>
        </p:txBody>
      </p:sp>
    </p:spTree>
    <p:extLst>
      <p:ext uri="{BB962C8B-B14F-4D97-AF65-F5344CB8AC3E}">
        <p14:creationId xmlns:p14="http://schemas.microsoft.com/office/powerpoint/2010/main" val="2692198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a:extLst>
              <a:ext uri="{FF2B5EF4-FFF2-40B4-BE49-F238E27FC236}">
                <a16:creationId xmlns:a16="http://schemas.microsoft.com/office/drawing/2014/main" id="{1B906EF2-E2A7-CFBB-41A6-A67D172BE0C3}"/>
              </a:ext>
            </a:extLst>
          </p:cNvPr>
          <p:cNvSpPr>
            <a:spLocks noGrp="1"/>
          </p:cNvSpPr>
          <p:nvPr>
            <p:ph type="dt" sz="half" idx="10"/>
          </p:nvPr>
        </p:nvSpPr>
        <p:spPr/>
        <p:txBody>
          <a:bodyPr/>
          <a:lstStyle>
            <a:lvl1pPr>
              <a:defRPr/>
            </a:lvl1pPr>
          </a:lstStyle>
          <a:p>
            <a:pPr>
              <a:defRPr/>
            </a:pPr>
            <a:fld id="{441AFC4B-9E19-4BDF-8366-AF459F4E7DC0}"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F1949BCE-33C8-9C37-254F-9A2C355043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82AD68-EFE1-CA7D-530E-35044DE48702}"/>
              </a:ext>
            </a:extLst>
          </p:cNvPr>
          <p:cNvSpPr>
            <a:spLocks noGrp="1"/>
          </p:cNvSpPr>
          <p:nvPr>
            <p:ph type="sldNum" sz="quarter" idx="12"/>
          </p:nvPr>
        </p:nvSpPr>
        <p:spPr/>
        <p:txBody>
          <a:bodyPr/>
          <a:lstStyle>
            <a:lvl1pPr>
              <a:defRPr/>
            </a:lvl1pPr>
          </a:lstStyle>
          <a:p>
            <a:pPr>
              <a:defRPr/>
            </a:pPr>
            <a:fld id="{1DFC6215-AE7B-4EDA-828F-A6B334FD56EC}" type="slidenum">
              <a:rPr lang="en-US" altLang="nl-NL"/>
              <a:pPr>
                <a:defRPr/>
              </a:pPr>
              <a:t>‹nr.›</a:t>
            </a:fld>
            <a:endParaRPr lang="en-US" altLang="nl-NL"/>
          </a:p>
        </p:txBody>
      </p:sp>
    </p:spTree>
    <p:extLst>
      <p:ext uri="{BB962C8B-B14F-4D97-AF65-F5344CB8AC3E}">
        <p14:creationId xmlns:p14="http://schemas.microsoft.com/office/powerpoint/2010/main" val="1952585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1"/>
            <a:ext cx="9440035" cy="1828801"/>
          </a:xfrm>
        </p:spPr>
        <p:txBody>
          <a:bodyPr anchor="b">
            <a:normAutofit/>
          </a:bodyPr>
          <a:lstStyle>
            <a:lvl1pPr algn="ctr">
              <a:defRPr sz="54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1370693" y="3773489"/>
            <a:ext cx="9440035" cy="1049867"/>
          </a:xfrm>
        </p:spPr>
        <p:txBody>
          <a:bodyPr anchor="t"/>
          <a:lstStyle>
            <a:lvl1pPr marL="0" indent="0" algn="ctr">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1775775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46201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2" y="1761068"/>
            <a:ext cx="9590551" cy="1828813"/>
          </a:xfrm>
        </p:spPr>
        <p:txBody>
          <a:bodyPr anchor="b"/>
          <a:lstStyle>
            <a:lvl1pPr algn="ctr">
              <a:defRPr sz="4000" b="0" cap="none">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1295402" y="3763439"/>
            <a:ext cx="9590551" cy="1333495"/>
          </a:xfrm>
        </p:spPr>
        <p:txBody>
          <a:bodyPr anchor="t"/>
          <a:lstStyle>
            <a:lvl1pPr marL="0" indent="0" algn="ctr">
              <a:buNone/>
              <a:defRPr sz="200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059928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8969" y="32828"/>
            <a:ext cx="10353763"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1"/>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7"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71383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7"/>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7"/>
            <a:ext cx="5029200" cy="4099959"/>
          </a:xfrm>
          <a:prstGeom prst="rect">
            <a:avLst/>
          </a:prstGeom>
        </p:spPr>
      </p:pic>
      <p:sp>
        <p:nvSpPr>
          <p:cNvPr id="2" name="Title 1"/>
          <p:cNvSpPr>
            <a:spLocks noGrp="1"/>
          </p:cNvSpPr>
          <p:nvPr>
            <p:ph type="title"/>
          </p:nvPr>
        </p:nvSpPr>
        <p:spPr>
          <a:xfrm>
            <a:off x="447069" y="186164"/>
            <a:ext cx="10353763" cy="97045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4" y="1855154"/>
            <a:ext cx="4764764" cy="692495"/>
          </a:xfrm>
        </p:spPr>
        <p:txBody>
          <a:bodyPr anchor="b">
            <a:noAutofit/>
          </a:bodyPr>
          <a:lstStyle>
            <a:lvl1pPr marL="0" indent="0" algn="ctr">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4" y="2702104"/>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4"/>
            <a:ext cx="4779583" cy="692495"/>
          </a:xfrm>
        </p:spPr>
        <p:txBody>
          <a:bodyPr anchor="b">
            <a:noAutofit/>
          </a:bodyPr>
          <a:lstStyle>
            <a:lvl1pPr marL="0" indent="0" algn="ctr">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8" y="2702104"/>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5/10/2024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06876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34336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2297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76F49-ACCF-D0A7-3C14-9454CC48BC4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9826D16-49F4-EC2A-7E4E-F51746D860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1CB90D2-DB7B-9A35-E048-B395271B55C9}"/>
              </a:ext>
            </a:extLst>
          </p:cNvPr>
          <p:cNvSpPr>
            <a:spLocks noGrp="1"/>
          </p:cNvSpPr>
          <p:nvPr>
            <p:ph type="dt" sz="half" idx="10"/>
          </p:nvPr>
        </p:nvSpPr>
        <p:spPr/>
        <p:txBody>
          <a:bodyPr/>
          <a:lstStyle/>
          <a:p>
            <a:fld id="{A1FD4456-7D35-4A38-9853-E5DCEBF4F8B5}" type="datetimeFigureOut">
              <a:rPr lang="nl-NL" smtClean="0"/>
              <a:t>10-5-2024</a:t>
            </a:fld>
            <a:endParaRPr lang="nl-NL"/>
          </a:p>
        </p:txBody>
      </p:sp>
      <p:sp>
        <p:nvSpPr>
          <p:cNvPr id="5" name="Tijdelijke aanduiding voor voettekst 4">
            <a:extLst>
              <a:ext uri="{FF2B5EF4-FFF2-40B4-BE49-F238E27FC236}">
                <a16:creationId xmlns:a16="http://schemas.microsoft.com/office/drawing/2014/main" id="{49723C54-7B3D-FE99-0CA3-E5110194E6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573363-6196-8D56-0952-9C2B64B076F8}"/>
              </a:ext>
            </a:extLst>
          </p:cNvPr>
          <p:cNvSpPr>
            <a:spLocks noGrp="1"/>
          </p:cNvSpPr>
          <p:nvPr>
            <p:ph type="sldNum" sz="quarter" idx="12"/>
          </p:nvPr>
        </p:nvSpPr>
        <p:spPr/>
        <p:txBody>
          <a:bodyPr/>
          <a:lstStyle/>
          <a:p>
            <a:fld id="{1D8863E8-726E-4ED3-8F30-FA994159198F}" type="slidenum">
              <a:rPr lang="nl-NL" smtClean="0"/>
              <a:t>‹nr.›</a:t>
            </a:fld>
            <a:endParaRPr lang="nl-NL"/>
          </a:p>
        </p:txBody>
      </p:sp>
    </p:spTree>
    <p:extLst>
      <p:ext uri="{BB962C8B-B14F-4D97-AF65-F5344CB8AC3E}">
        <p14:creationId xmlns:p14="http://schemas.microsoft.com/office/powerpoint/2010/main" val="2557255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1"/>
            <a:ext cx="3706889" cy="1821919"/>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4" y="609601"/>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7" y="2673351"/>
            <a:ext cx="3706889" cy="3016251"/>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622299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6" y="609600"/>
            <a:ext cx="3584167" cy="5204832"/>
          </a:xfrm>
          <a:prstGeom prst="rect">
            <a:avLst/>
          </a:prstGeom>
        </p:spPr>
      </p:pic>
      <p:sp>
        <p:nvSpPr>
          <p:cNvPr id="2" name="Title 1"/>
          <p:cNvSpPr>
            <a:spLocks noGrp="1"/>
          </p:cNvSpPr>
          <p:nvPr>
            <p:ph type="title"/>
          </p:nvPr>
        </p:nvSpPr>
        <p:spPr>
          <a:xfrm>
            <a:off x="913796" y="763702"/>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2"/>
            <a:ext cx="3275751" cy="4912823"/>
          </a:xfr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701"/>
            <a:ext cx="4588095" cy="3135695"/>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5/10/2024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045925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5" y="547807"/>
            <a:ext cx="10141799" cy="3816807"/>
          </a:xfrm>
          <a:prstGeom prst="rect">
            <a:avLst/>
          </a:prstGeom>
        </p:spPr>
      </p:pic>
      <p:sp>
        <p:nvSpPr>
          <p:cNvPr id="2" name="Title 1"/>
          <p:cNvSpPr>
            <a:spLocks noGrp="1"/>
          </p:cNvSpPr>
          <p:nvPr>
            <p:ph type="title"/>
          </p:nvPr>
        </p:nvSpPr>
        <p:spPr>
          <a:xfrm>
            <a:off x="913806" y="4565255"/>
            <a:ext cx="10355327"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10"/>
            <a:ext cx="9845347" cy="3525671"/>
          </a:xfrm>
          <a:effectLst>
            <a:outerShdw blurRad="38100" dist="25400" dir="4440000">
              <a:srgbClr val="000000">
                <a:alpha val="36000"/>
              </a:srgbClr>
            </a:outerShdw>
          </a:effectLst>
        </p:spPr>
        <p:txBody>
          <a:bodyPr anchor="t">
            <a:normAutofit/>
          </a:bodyPr>
          <a:lstStyle>
            <a:lvl1pPr marL="0" indent="0" algn="ctr">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3" cy="543472"/>
          </a:xfrm>
        </p:spPr>
        <p:txBody>
          <a:bodyPr anchor="t"/>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063674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3"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5" y="4295180"/>
            <a:ext cx="10353763" cy="1501827"/>
          </a:xfrm>
        </p:spPr>
        <p:txBody>
          <a:bodyPr anchor="ct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50452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9" cy="532749"/>
          </a:xfrm>
        </p:spPr>
        <p:txBody>
          <a:bodyPr anchor="t">
            <a:normAutofit/>
          </a:bodyPr>
          <a:lstStyle>
            <a:lvl1pPr marL="0" indent="0" algn="r">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5" y="4304353"/>
            <a:ext cx="10353763" cy="1489496"/>
          </a:xfrm>
        </p:spPr>
        <p:txBody>
          <a:bodyPr anchor="ctr">
            <a:normAutofit/>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596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5" y="2126943"/>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57"/>
            <a:ext cx="10352199" cy="1140644"/>
          </a:xfrm>
        </p:spPr>
        <p:txBody>
          <a:bodyPr anchor="t"/>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69009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3" cy="970451"/>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3"/>
          </a:xfrm>
        </p:spPr>
        <p:txBody>
          <a:bodyPr anchor="b">
            <a:noAutofit/>
          </a:bodyPr>
          <a:lstStyle>
            <a:lvl1pPr marL="0" indent="0" algn="ctr">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764783"/>
          </a:xfrm>
        </p:spPr>
        <p:txBody>
          <a:bodyPr anchor="b">
            <a:noAutofit/>
          </a:bodyPr>
          <a:lstStyle>
            <a:lvl1pPr marL="0" indent="0" algn="ctr">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3"/>
          </a:xfrm>
        </p:spPr>
        <p:txBody>
          <a:bodyPr anchor="b">
            <a:noAutofit/>
          </a:bodyPr>
          <a:lstStyle>
            <a:lvl1pPr marL="0" indent="0" algn="ctr">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2"/>
            <a:ext cx="3300984" cy="302308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810132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3" y="1818215"/>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1" y="1818215"/>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5"/>
            <a:ext cx="3339972" cy="1847851"/>
          </a:xfrm>
          <a:prstGeom prst="rect">
            <a:avLst/>
          </a:prstGeom>
        </p:spPr>
      </p:pic>
      <p:sp>
        <p:nvSpPr>
          <p:cNvPr id="30" name="Title 1"/>
          <p:cNvSpPr>
            <a:spLocks noGrp="1"/>
          </p:cNvSpPr>
          <p:nvPr>
            <p:ph type="title"/>
          </p:nvPr>
        </p:nvSpPr>
        <p:spPr>
          <a:xfrm>
            <a:off x="913795" y="609600"/>
            <a:ext cx="10353763" cy="970451"/>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3"/>
          </a:xfrm>
        </p:spPr>
        <p:txBody>
          <a:bodyPr anchor="b">
            <a:noAutofit/>
          </a:bodyPr>
          <a:lstStyle>
            <a:lvl1pPr marL="0" indent="0" algn="ctr">
              <a:buNone/>
              <a:defRPr sz="20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3" y="1938917"/>
            <a:ext cx="3092368" cy="160295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3"/>
          </a:xfrm>
        </p:spPr>
        <p:txBody>
          <a:bodyPr anchor="b">
            <a:noAutofit/>
          </a:bodyPr>
          <a:lstStyle>
            <a:lvl1pPr marL="0" indent="0" algn="ctr">
              <a:buNone/>
              <a:defRPr sz="20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5"/>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3"/>
          </a:xfrm>
        </p:spPr>
        <p:txBody>
          <a:bodyPr anchor="b">
            <a:noAutofit/>
          </a:bodyPr>
          <a:lstStyle>
            <a:lvl1pPr marL="0" indent="0" algn="ctr">
              <a:buNone/>
              <a:defRPr sz="20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9" y="1934433"/>
            <a:ext cx="3092368" cy="16072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1800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169898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0" y="609601"/>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33892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00273-6771-96CA-467A-4BD18D77AE4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BEDE00-43B8-86A6-2F8B-D8C35F5906B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BD98804-B178-8C69-E8D8-F110780ACF8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875C091-40A3-C7CD-C633-D0EDA3AF10A3}"/>
              </a:ext>
            </a:extLst>
          </p:cNvPr>
          <p:cNvSpPr>
            <a:spLocks noGrp="1"/>
          </p:cNvSpPr>
          <p:nvPr>
            <p:ph type="dt" sz="half" idx="10"/>
          </p:nvPr>
        </p:nvSpPr>
        <p:spPr/>
        <p:txBody>
          <a:bodyPr/>
          <a:lstStyle/>
          <a:p>
            <a:fld id="{A1FD4456-7D35-4A38-9853-E5DCEBF4F8B5}" type="datetimeFigureOut">
              <a:rPr lang="nl-NL" smtClean="0"/>
              <a:t>10-5-2024</a:t>
            </a:fld>
            <a:endParaRPr lang="nl-NL"/>
          </a:p>
        </p:txBody>
      </p:sp>
      <p:sp>
        <p:nvSpPr>
          <p:cNvPr id="6" name="Tijdelijke aanduiding voor voettekst 5">
            <a:extLst>
              <a:ext uri="{FF2B5EF4-FFF2-40B4-BE49-F238E27FC236}">
                <a16:creationId xmlns:a16="http://schemas.microsoft.com/office/drawing/2014/main" id="{8AD8BB95-B6CD-B443-A2DC-56B5F4EC693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2ED332E-F7E1-BD35-C3F0-6A0157E0A423}"/>
              </a:ext>
            </a:extLst>
          </p:cNvPr>
          <p:cNvSpPr>
            <a:spLocks noGrp="1"/>
          </p:cNvSpPr>
          <p:nvPr>
            <p:ph type="sldNum" sz="quarter" idx="12"/>
          </p:nvPr>
        </p:nvSpPr>
        <p:spPr/>
        <p:txBody>
          <a:bodyPr/>
          <a:lstStyle/>
          <a:p>
            <a:fld id="{1D8863E8-726E-4ED3-8F30-FA994159198F}" type="slidenum">
              <a:rPr lang="nl-NL" smtClean="0"/>
              <a:t>‹nr.›</a:t>
            </a:fld>
            <a:endParaRPr lang="nl-NL"/>
          </a:p>
        </p:txBody>
      </p:sp>
    </p:spTree>
    <p:extLst>
      <p:ext uri="{BB962C8B-B14F-4D97-AF65-F5344CB8AC3E}">
        <p14:creationId xmlns:p14="http://schemas.microsoft.com/office/powerpoint/2010/main" val="140554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B7C47-CB04-CB30-16BB-0939A1BB18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836DC4-8F85-8FF7-6635-59D6A3D4E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CC88C46-0CB6-5C75-08B2-3E8D37AE71B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8BC6AF3-5933-A653-C9BF-2F77A99BB2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D66AFF7-710A-CF03-5DC9-16C1ED38108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AFEB140-7876-65B7-6741-5760F1A1B03C}"/>
              </a:ext>
            </a:extLst>
          </p:cNvPr>
          <p:cNvSpPr>
            <a:spLocks noGrp="1"/>
          </p:cNvSpPr>
          <p:nvPr>
            <p:ph type="dt" sz="half" idx="10"/>
          </p:nvPr>
        </p:nvSpPr>
        <p:spPr/>
        <p:txBody>
          <a:bodyPr/>
          <a:lstStyle/>
          <a:p>
            <a:fld id="{A1FD4456-7D35-4A38-9853-E5DCEBF4F8B5}" type="datetimeFigureOut">
              <a:rPr lang="nl-NL" smtClean="0"/>
              <a:t>10-5-2024</a:t>
            </a:fld>
            <a:endParaRPr lang="nl-NL"/>
          </a:p>
        </p:txBody>
      </p:sp>
      <p:sp>
        <p:nvSpPr>
          <p:cNvPr id="8" name="Tijdelijke aanduiding voor voettekst 7">
            <a:extLst>
              <a:ext uri="{FF2B5EF4-FFF2-40B4-BE49-F238E27FC236}">
                <a16:creationId xmlns:a16="http://schemas.microsoft.com/office/drawing/2014/main" id="{2D11B2DF-91FB-1737-CCA4-8AF1CB57BCC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EA6A7B7-4B48-4E71-9603-9A8B3861FDA8}"/>
              </a:ext>
            </a:extLst>
          </p:cNvPr>
          <p:cNvSpPr>
            <a:spLocks noGrp="1"/>
          </p:cNvSpPr>
          <p:nvPr>
            <p:ph type="sldNum" sz="quarter" idx="12"/>
          </p:nvPr>
        </p:nvSpPr>
        <p:spPr/>
        <p:txBody>
          <a:bodyPr/>
          <a:lstStyle/>
          <a:p>
            <a:fld id="{1D8863E8-726E-4ED3-8F30-FA994159198F}" type="slidenum">
              <a:rPr lang="nl-NL" smtClean="0"/>
              <a:t>‹nr.›</a:t>
            </a:fld>
            <a:endParaRPr lang="nl-NL"/>
          </a:p>
        </p:txBody>
      </p:sp>
    </p:spTree>
    <p:extLst>
      <p:ext uri="{BB962C8B-B14F-4D97-AF65-F5344CB8AC3E}">
        <p14:creationId xmlns:p14="http://schemas.microsoft.com/office/powerpoint/2010/main" val="271993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C8161-E802-6BCA-D8D6-CF871F23232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25F2FB5-68F0-DFA4-BBB0-D254E5788D82}"/>
              </a:ext>
            </a:extLst>
          </p:cNvPr>
          <p:cNvSpPr>
            <a:spLocks noGrp="1"/>
          </p:cNvSpPr>
          <p:nvPr>
            <p:ph type="dt" sz="half" idx="10"/>
          </p:nvPr>
        </p:nvSpPr>
        <p:spPr/>
        <p:txBody>
          <a:bodyPr/>
          <a:lstStyle/>
          <a:p>
            <a:fld id="{A1FD4456-7D35-4A38-9853-E5DCEBF4F8B5}" type="datetimeFigureOut">
              <a:rPr lang="nl-NL" smtClean="0"/>
              <a:t>10-5-2024</a:t>
            </a:fld>
            <a:endParaRPr lang="nl-NL"/>
          </a:p>
        </p:txBody>
      </p:sp>
      <p:sp>
        <p:nvSpPr>
          <p:cNvPr id="4" name="Tijdelijke aanduiding voor voettekst 3">
            <a:extLst>
              <a:ext uri="{FF2B5EF4-FFF2-40B4-BE49-F238E27FC236}">
                <a16:creationId xmlns:a16="http://schemas.microsoft.com/office/drawing/2014/main" id="{62AB3CBD-43DA-1B21-D5FC-804D1F58E0E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B59A0E7-C33E-F24A-72A3-346CD3714588}"/>
              </a:ext>
            </a:extLst>
          </p:cNvPr>
          <p:cNvSpPr>
            <a:spLocks noGrp="1"/>
          </p:cNvSpPr>
          <p:nvPr>
            <p:ph type="sldNum" sz="quarter" idx="12"/>
          </p:nvPr>
        </p:nvSpPr>
        <p:spPr/>
        <p:txBody>
          <a:bodyPr/>
          <a:lstStyle/>
          <a:p>
            <a:fld id="{1D8863E8-726E-4ED3-8F30-FA994159198F}" type="slidenum">
              <a:rPr lang="nl-NL" smtClean="0"/>
              <a:t>‹nr.›</a:t>
            </a:fld>
            <a:endParaRPr lang="nl-NL"/>
          </a:p>
        </p:txBody>
      </p:sp>
    </p:spTree>
    <p:extLst>
      <p:ext uri="{BB962C8B-B14F-4D97-AF65-F5344CB8AC3E}">
        <p14:creationId xmlns:p14="http://schemas.microsoft.com/office/powerpoint/2010/main" val="268437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2CE2808-0E6D-7D75-9AD2-B73FD134F8ED}"/>
              </a:ext>
            </a:extLst>
          </p:cNvPr>
          <p:cNvSpPr>
            <a:spLocks noGrp="1"/>
          </p:cNvSpPr>
          <p:nvPr>
            <p:ph type="dt" sz="half" idx="10"/>
          </p:nvPr>
        </p:nvSpPr>
        <p:spPr/>
        <p:txBody>
          <a:bodyPr/>
          <a:lstStyle/>
          <a:p>
            <a:fld id="{A1FD4456-7D35-4A38-9853-E5DCEBF4F8B5}" type="datetimeFigureOut">
              <a:rPr lang="nl-NL" smtClean="0"/>
              <a:t>10-5-2024</a:t>
            </a:fld>
            <a:endParaRPr lang="nl-NL"/>
          </a:p>
        </p:txBody>
      </p:sp>
      <p:sp>
        <p:nvSpPr>
          <p:cNvPr id="3" name="Tijdelijke aanduiding voor voettekst 2">
            <a:extLst>
              <a:ext uri="{FF2B5EF4-FFF2-40B4-BE49-F238E27FC236}">
                <a16:creationId xmlns:a16="http://schemas.microsoft.com/office/drawing/2014/main" id="{90754E73-91CF-C707-D31A-BF349A278D9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9C34A55-4547-2715-A6D0-034126096FA5}"/>
              </a:ext>
            </a:extLst>
          </p:cNvPr>
          <p:cNvSpPr>
            <a:spLocks noGrp="1"/>
          </p:cNvSpPr>
          <p:nvPr>
            <p:ph type="sldNum" sz="quarter" idx="12"/>
          </p:nvPr>
        </p:nvSpPr>
        <p:spPr/>
        <p:txBody>
          <a:bodyPr/>
          <a:lstStyle/>
          <a:p>
            <a:fld id="{1D8863E8-726E-4ED3-8F30-FA994159198F}" type="slidenum">
              <a:rPr lang="nl-NL" smtClean="0"/>
              <a:t>‹nr.›</a:t>
            </a:fld>
            <a:endParaRPr lang="nl-NL"/>
          </a:p>
        </p:txBody>
      </p:sp>
    </p:spTree>
    <p:extLst>
      <p:ext uri="{BB962C8B-B14F-4D97-AF65-F5344CB8AC3E}">
        <p14:creationId xmlns:p14="http://schemas.microsoft.com/office/powerpoint/2010/main" val="285517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501DF-62D5-9FA6-72C5-26AE5445FDE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0AE6F0D-95C3-2838-1EEB-6090284698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829BC4B-1C3C-E1F8-E1E6-BA6C29E70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5715F9-CF83-937F-7C4B-0018F330FE19}"/>
              </a:ext>
            </a:extLst>
          </p:cNvPr>
          <p:cNvSpPr>
            <a:spLocks noGrp="1"/>
          </p:cNvSpPr>
          <p:nvPr>
            <p:ph type="dt" sz="half" idx="10"/>
          </p:nvPr>
        </p:nvSpPr>
        <p:spPr/>
        <p:txBody>
          <a:bodyPr/>
          <a:lstStyle/>
          <a:p>
            <a:fld id="{A1FD4456-7D35-4A38-9853-E5DCEBF4F8B5}" type="datetimeFigureOut">
              <a:rPr lang="nl-NL" smtClean="0"/>
              <a:t>10-5-2024</a:t>
            </a:fld>
            <a:endParaRPr lang="nl-NL"/>
          </a:p>
        </p:txBody>
      </p:sp>
      <p:sp>
        <p:nvSpPr>
          <p:cNvPr id="6" name="Tijdelijke aanduiding voor voettekst 5">
            <a:extLst>
              <a:ext uri="{FF2B5EF4-FFF2-40B4-BE49-F238E27FC236}">
                <a16:creationId xmlns:a16="http://schemas.microsoft.com/office/drawing/2014/main" id="{9FD1A64E-E753-ACA4-95DD-65E69E57B1C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34893CE-E92F-78C6-B3DE-F2FD64C6ECEA}"/>
              </a:ext>
            </a:extLst>
          </p:cNvPr>
          <p:cNvSpPr>
            <a:spLocks noGrp="1"/>
          </p:cNvSpPr>
          <p:nvPr>
            <p:ph type="sldNum" sz="quarter" idx="12"/>
          </p:nvPr>
        </p:nvSpPr>
        <p:spPr/>
        <p:txBody>
          <a:bodyPr/>
          <a:lstStyle/>
          <a:p>
            <a:fld id="{1D8863E8-726E-4ED3-8F30-FA994159198F}" type="slidenum">
              <a:rPr lang="nl-NL" smtClean="0"/>
              <a:t>‹nr.›</a:t>
            </a:fld>
            <a:endParaRPr lang="nl-NL"/>
          </a:p>
        </p:txBody>
      </p:sp>
    </p:spTree>
    <p:extLst>
      <p:ext uri="{BB962C8B-B14F-4D97-AF65-F5344CB8AC3E}">
        <p14:creationId xmlns:p14="http://schemas.microsoft.com/office/powerpoint/2010/main" val="226725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D1C79-790C-8C64-CFF2-BF392C2483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AE0EB57-4D52-2C91-E3A5-3D20137C41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C09BACC-5309-C08B-079A-AADDB32B8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3EF8BD0-7A4A-7F33-C351-13FC8BA7B8E8}"/>
              </a:ext>
            </a:extLst>
          </p:cNvPr>
          <p:cNvSpPr>
            <a:spLocks noGrp="1"/>
          </p:cNvSpPr>
          <p:nvPr>
            <p:ph type="dt" sz="half" idx="10"/>
          </p:nvPr>
        </p:nvSpPr>
        <p:spPr/>
        <p:txBody>
          <a:bodyPr/>
          <a:lstStyle/>
          <a:p>
            <a:fld id="{A1FD4456-7D35-4A38-9853-E5DCEBF4F8B5}" type="datetimeFigureOut">
              <a:rPr lang="nl-NL" smtClean="0"/>
              <a:t>10-5-2024</a:t>
            </a:fld>
            <a:endParaRPr lang="nl-NL"/>
          </a:p>
        </p:txBody>
      </p:sp>
      <p:sp>
        <p:nvSpPr>
          <p:cNvPr id="6" name="Tijdelijke aanduiding voor voettekst 5">
            <a:extLst>
              <a:ext uri="{FF2B5EF4-FFF2-40B4-BE49-F238E27FC236}">
                <a16:creationId xmlns:a16="http://schemas.microsoft.com/office/drawing/2014/main" id="{CABA602D-2F26-3886-C625-8691D3EC6B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3BCC096-4EF6-9B43-C7F6-859C21165DB6}"/>
              </a:ext>
            </a:extLst>
          </p:cNvPr>
          <p:cNvSpPr>
            <a:spLocks noGrp="1"/>
          </p:cNvSpPr>
          <p:nvPr>
            <p:ph type="sldNum" sz="quarter" idx="12"/>
          </p:nvPr>
        </p:nvSpPr>
        <p:spPr/>
        <p:txBody>
          <a:bodyPr/>
          <a:lstStyle/>
          <a:p>
            <a:fld id="{1D8863E8-726E-4ED3-8F30-FA994159198F}" type="slidenum">
              <a:rPr lang="nl-NL" smtClean="0"/>
              <a:t>‹nr.›</a:t>
            </a:fld>
            <a:endParaRPr lang="nl-NL"/>
          </a:p>
        </p:txBody>
      </p:sp>
    </p:spTree>
    <p:extLst>
      <p:ext uri="{BB962C8B-B14F-4D97-AF65-F5344CB8AC3E}">
        <p14:creationId xmlns:p14="http://schemas.microsoft.com/office/powerpoint/2010/main" val="393923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D5A3047-1A73-27FE-DA8B-8F546A09E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DA3502B-4F9A-1F76-70D8-CC3F3C1DC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140A4E-09B4-F19D-1795-C5AC077742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FD4456-7D35-4A38-9853-E5DCEBF4F8B5}" type="datetimeFigureOut">
              <a:rPr lang="nl-NL" smtClean="0"/>
              <a:t>10-5-2024</a:t>
            </a:fld>
            <a:endParaRPr lang="nl-NL"/>
          </a:p>
        </p:txBody>
      </p:sp>
      <p:sp>
        <p:nvSpPr>
          <p:cNvPr id="5" name="Tijdelijke aanduiding voor voettekst 4">
            <a:extLst>
              <a:ext uri="{FF2B5EF4-FFF2-40B4-BE49-F238E27FC236}">
                <a16:creationId xmlns:a16="http://schemas.microsoft.com/office/drawing/2014/main" id="{26867CF2-D5DA-56D6-9838-CA700A799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052488F-1B20-2352-8E4B-70607C7DBA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8863E8-726E-4ED3-8F30-FA994159198F}" type="slidenum">
              <a:rPr lang="nl-NL" smtClean="0"/>
              <a:t>‹nr.›</a:t>
            </a:fld>
            <a:endParaRPr lang="nl-NL"/>
          </a:p>
        </p:txBody>
      </p:sp>
    </p:spTree>
    <p:extLst>
      <p:ext uri="{BB962C8B-B14F-4D97-AF65-F5344CB8AC3E}">
        <p14:creationId xmlns:p14="http://schemas.microsoft.com/office/powerpoint/2010/main" val="2301106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BD99A0-4F04-3FD8-F9F7-8C377AC13336}"/>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1027" name="Text Placeholder 2">
            <a:extLst>
              <a:ext uri="{FF2B5EF4-FFF2-40B4-BE49-F238E27FC236}">
                <a16:creationId xmlns:a16="http://schemas.microsoft.com/office/drawing/2014/main" id="{9D93C5FE-0744-3863-BE77-05CC81F23D4D}"/>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 name="Date Placeholder 3">
            <a:extLst>
              <a:ext uri="{FF2B5EF4-FFF2-40B4-BE49-F238E27FC236}">
                <a16:creationId xmlns:a16="http://schemas.microsoft.com/office/drawing/2014/main" id="{F737A8C8-C49C-5C0D-C47B-845DB107772C}"/>
              </a:ext>
            </a:extLst>
          </p:cNvPr>
          <p:cNvSpPr>
            <a:spLocks noGrp="1"/>
          </p:cNvSpPr>
          <p:nvPr>
            <p:ph type="dt" sz="half" idx="2"/>
          </p:nvPr>
        </p:nvSpPr>
        <p:spPr>
          <a:xfrm>
            <a:off x="609600" y="6356351"/>
            <a:ext cx="28448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600">
                <a:solidFill>
                  <a:srgbClr val="898989"/>
                </a:solidFill>
                <a:ea typeface="ＭＳ Ｐゴシック" panose="020B0600070205080204" pitchFamily="34" charset="-128"/>
              </a:defRPr>
            </a:lvl1pPr>
          </a:lstStyle>
          <a:p>
            <a:pPr>
              <a:defRPr/>
            </a:pPr>
            <a:fld id="{2E70E7B5-F6BA-44D8-B22D-D9A24E34CD8F}"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C5B53B9F-AC7A-DFB3-1CA7-DE0C985224B0}"/>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78D9DA8-14F9-FD50-FECE-B353F6C9B081}"/>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ＭＳ Ｐゴシック" panose="020B0600070205080204" pitchFamily="34" charset="-128"/>
              </a:defRPr>
            </a:lvl1pPr>
          </a:lstStyle>
          <a:p>
            <a:pPr>
              <a:defRPr/>
            </a:pPr>
            <a:fld id="{C57E041C-077A-46BD-8C45-F29C7A9809AA}" type="slidenum">
              <a:rPr lang="en-US" altLang="nl-NL"/>
              <a:pPr>
                <a:defRPr/>
              </a:pPr>
              <a:t>‹nr.›</a:t>
            </a:fld>
            <a:endParaRPr lang="en-US" altLang="nl-NL"/>
          </a:p>
        </p:txBody>
      </p:sp>
    </p:spTree>
    <p:extLst>
      <p:ext uri="{BB962C8B-B14F-4D97-AF65-F5344CB8AC3E}">
        <p14:creationId xmlns:p14="http://schemas.microsoft.com/office/powerpoint/2010/main" val="1794709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144" y="85726"/>
            <a:ext cx="10353763"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2076451"/>
            <a:ext cx="10353763"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6000750"/>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5/10/2024</a:t>
            </a:fld>
            <a:endParaRPr lang="en-US" dirty="0"/>
          </a:p>
        </p:txBody>
      </p:sp>
      <p:sp>
        <p:nvSpPr>
          <p:cNvPr id="5" name="Footer Placeholder 4"/>
          <p:cNvSpPr>
            <a:spLocks noGrp="1"/>
          </p:cNvSpPr>
          <p:nvPr>
            <p:ph type="ftr" sz="quarter" idx="3"/>
          </p:nvPr>
        </p:nvSpPr>
        <p:spPr>
          <a:xfrm>
            <a:off x="913797" y="6000750"/>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3" y="6000750"/>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316386428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189" rtl="0" eaLnBrk="1" latinLnBrk="0" hangingPunct="1">
        <a:lnSpc>
          <a:spcPct val="10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05992" algn="l" defTabSz="457189"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bg1"/>
          </a:solidFill>
          <a:effectLst/>
          <a:latin typeface="+mn-lt"/>
          <a:ea typeface="+mn-ea"/>
          <a:cs typeface="+mn-cs"/>
        </a:defRPr>
      </a:lvl1pPr>
      <a:lvl2pPr marL="719982" indent="-269993" algn="l" defTabSz="457189" rtl="0" eaLnBrk="1" latinLnBrk="0" hangingPunct="1">
        <a:lnSpc>
          <a:spcPct val="10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bg1"/>
          </a:solidFill>
          <a:effectLst/>
          <a:latin typeface="+mn-lt"/>
          <a:ea typeface="+mn-ea"/>
          <a:cs typeface="+mn-cs"/>
        </a:defRPr>
      </a:lvl2pPr>
      <a:lvl3pPr marL="1025974" indent="-215995" algn="l" defTabSz="457189" rtl="0" eaLnBrk="1" latinLnBrk="0" hangingPunct="1">
        <a:lnSpc>
          <a:spcPct val="10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bg1"/>
          </a:solidFill>
          <a:effectLst/>
          <a:latin typeface="+mn-lt"/>
          <a:ea typeface="+mn-ea"/>
          <a:cs typeface="+mn-cs"/>
        </a:defRPr>
      </a:lvl3pPr>
      <a:lvl4pPr marL="1385965" indent="-215995" algn="l" defTabSz="457189"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bg1"/>
          </a:solidFill>
          <a:effectLst/>
          <a:latin typeface="+mn-lt"/>
          <a:ea typeface="+mn-ea"/>
          <a:cs typeface="+mn-cs"/>
        </a:defRPr>
      </a:lvl4pPr>
      <a:lvl5pPr marL="1673958" indent="-215995" algn="l" defTabSz="457189"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bg1"/>
          </a:solidFill>
          <a:effectLst/>
          <a:latin typeface="+mn-lt"/>
          <a:ea typeface="+mn-ea"/>
          <a:cs typeface="+mn-cs"/>
        </a:defRPr>
      </a:lvl5pPr>
      <a:lvl6pPr marL="2014550"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740"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30"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122"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uroparl.europa.eu/topics/nl/article/20190612STO54311/de-zeven-fracties-van-het-europees-parlement" TargetMode="Externa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hyperlink" Target="https://nos.nl/artikel/2284783-waarom-de-meeste-nederlanders-niet-stemmen-voor-het-europees-parlement"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nDom5evPwSQ"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hyperlink" Target="https://create.kahoot.it/share/nl-europe-school-quiz/608c860e-be07-43a4-a724-e76c7397c2b7"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A7C79-DDBE-45C6-6A3D-EA582F7C4506}"/>
              </a:ext>
            </a:extLst>
          </p:cNvPr>
          <p:cNvSpPr>
            <a:spLocks noGrp="1"/>
          </p:cNvSpPr>
          <p:nvPr>
            <p:ph type="title"/>
          </p:nvPr>
        </p:nvSpPr>
        <p:spPr>
          <a:xfrm>
            <a:off x="616957" y="3870454"/>
            <a:ext cx="11017352" cy="853017"/>
          </a:xfrm>
        </p:spPr>
        <p:txBody>
          <a:bodyPr rtlCol="0">
            <a:normAutofit fontScale="90000"/>
          </a:bodyPr>
          <a:lstStyle/>
          <a:p>
            <a:pPr algn="l" eaLnBrk="1" fontAlgn="auto" hangingPunct="1">
              <a:spcAft>
                <a:spcPts val="0"/>
              </a:spcAft>
              <a:defRPr/>
            </a:pPr>
            <a:r>
              <a:rPr lang="en-US" dirty="0" err="1">
                <a:solidFill>
                  <a:schemeClr val="bg1"/>
                </a:solidFill>
                <a:ea typeface="+mj-ea"/>
                <a:cs typeface="+mj-cs"/>
              </a:rPr>
              <a:t>Verkiezingen</a:t>
            </a:r>
            <a:r>
              <a:rPr lang="en-US" dirty="0">
                <a:solidFill>
                  <a:schemeClr val="bg1"/>
                </a:solidFill>
                <a:ea typeface="+mj-ea"/>
                <a:cs typeface="+mj-cs"/>
              </a:rPr>
              <a:t> </a:t>
            </a:r>
            <a:r>
              <a:rPr lang="en-US" dirty="0" err="1">
                <a:solidFill>
                  <a:schemeClr val="bg1"/>
                </a:solidFill>
                <a:ea typeface="+mj-ea"/>
                <a:cs typeface="+mj-cs"/>
              </a:rPr>
              <a:t>Europees</a:t>
            </a:r>
            <a:r>
              <a:rPr lang="en-US" dirty="0">
                <a:solidFill>
                  <a:schemeClr val="bg1"/>
                </a:solidFill>
                <a:ea typeface="+mj-ea"/>
                <a:cs typeface="+mj-cs"/>
              </a:rPr>
              <a:t> </a:t>
            </a:r>
            <a:r>
              <a:rPr lang="en-US" dirty="0" err="1">
                <a:solidFill>
                  <a:schemeClr val="bg1"/>
                </a:solidFill>
                <a:ea typeface="+mj-ea"/>
                <a:cs typeface="+mj-cs"/>
              </a:rPr>
              <a:t>Parlement</a:t>
            </a:r>
            <a:r>
              <a:rPr lang="en-US" dirty="0">
                <a:solidFill>
                  <a:schemeClr val="bg1"/>
                </a:solidFill>
                <a:ea typeface="+mj-ea"/>
                <a:cs typeface="+mj-cs"/>
              </a:rPr>
              <a:t>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F3F03-B590-98B7-EDEC-A42DE46DAA18}"/>
              </a:ext>
            </a:extLst>
          </p:cNvPr>
          <p:cNvSpPr>
            <a:spLocks noGrp="1"/>
          </p:cNvSpPr>
          <p:nvPr>
            <p:ph type="title"/>
          </p:nvPr>
        </p:nvSpPr>
        <p:spPr>
          <a:xfrm>
            <a:off x="828069" y="47626"/>
            <a:ext cx="10353763" cy="1257300"/>
          </a:xfrm>
        </p:spPr>
        <p:txBody>
          <a:bodyPr/>
          <a:lstStyle/>
          <a:p>
            <a:pPr algn="l"/>
            <a:r>
              <a:rPr lang="nl-NL" dirty="0">
                <a:solidFill>
                  <a:schemeClr val="tx1"/>
                </a:solidFill>
                <a:effectLst/>
              </a:rPr>
              <a:t>Activiteit: Diamantenopdracht Europese Unie</a:t>
            </a:r>
          </a:p>
        </p:txBody>
      </p:sp>
      <p:sp>
        <p:nvSpPr>
          <p:cNvPr id="3" name="Tijdelijke aanduiding voor inhoud 2">
            <a:extLst>
              <a:ext uri="{FF2B5EF4-FFF2-40B4-BE49-F238E27FC236}">
                <a16:creationId xmlns:a16="http://schemas.microsoft.com/office/drawing/2014/main" id="{74D631E1-204E-0D19-AB0A-91341EE20278}"/>
              </a:ext>
            </a:extLst>
          </p:cNvPr>
          <p:cNvSpPr>
            <a:spLocks noGrp="1"/>
          </p:cNvSpPr>
          <p:nvPr>
            <p:ph idx="1"/>
          </p:nvPr>
        </p:nvSpPr>
        <p:spPr>
          <a:xfrm>
            <a:off x="913796" y="1714501"/>
            <a:ext cx="11106755" cy="2838451"/>
          </a:xfrm>
        </p:spPr>
        <p:txBody>
          <a:bodyPr>
            <a:normAutofit fontScale="92500" lnSpcReduction="20000"/>
          </a:bodyPr>
          <a:lstStyle/>
          <a:p>
            <a:r>
              <a:rPr lang="nl-NL" dirty="0">
                <a:solidFill>
                  <a:schemeClr val="bg1"/>
                </a:solidFill>
                <a:effectLst/>
              </a:rPr>
              <a:t>Over welke onderwerpen vind jij </a:t>
            </a:r>
            <a:r>
              <a:rPr lang="nl-NL" dirty="0"/>
              <a:t>Europese</a:t>
            </a:r>
            <a:r>
              <a:rPr lang="nl-NL" dirty="0">
                <a:solidFill>
                  <a:schemeClr val="bg1"/>
                </a:solidFill>
                <a:effectLst/>
              </a:rPr>
              <a:t> samenwerking het meest wenselijk en over welke het minst?</a:t>
            </a:r>
          </a:p>
          <a:p>
            <a:r>
              <a:rPr lang="nl-NL" dirty="0">
                <a:solidFill>
                  <a:schemeClr val="bg1"/>
                </a:solidFill>
                <a:effectLst/>
              </a:rPr>
              <a:t>Bekijk de lijst met zestien onderwerpen. </a:t>
            </a:r>
          </a:p>
          <a:p>
            <a:r>
              <a:rPr lang="nl-NL" dirty="0">
                <a:solidFill>
                  <a:schemeClr val="bg1"/>
                </a:solidFill>
                <a:effectLst/>
              </a:rPr>
              <a:t>Welk onderwerp vind je belangrijk en welke niet? Plaats het in de EU-diamant. </a:t>
            </a:r>
          </a:p>
          <a:p>
            <a:pPr lvl="1"/>
            <a:r>
              <a:rPr lang="nl-NL" dirty="0">
                <a:solidFill>
                  <a:schemeClr val="bg1"/>
                </a:solidFill>
                <a:effectLst/>
              </a:rPr>
              <a:t>Bovenste deel: M</a:t>
            </a:r>
            <a:r>
              <a:rPr lang="nl-NL" dirty="0"/>
              <a:t>eest belangrijk</a:t>
            </a:r>
            <a:r>
              <a:rPr lang="nl-NL" dirty="0">
                <a:solidFill>
                  <a:schemeClr val="bg1"/>
                </a:solidFill>
                <a:effectLst/>
              </a:rPr>
              <a:t> om op Europees niveau te be</a:t>
            </a:r>
            <a:r>
              <a:rPr lang="nl-NL" dirty="0"/>
              <a:t>palen.</a:t>
            </a:r>
            <a:r>
              <a:rPr lang="nl-NL" dirty="0">
                <a:solidFill>
                  <a:schemeClr val="bg1"/>
                </a:solidFill>
                <a:effectLst/>
              </a:rPr>
              <a:t> </a:t>
            </a:r>
          </a:p>
          <a:p>
            <a:pPr lvl="1"/>
            <a:r>
              <a:rPr lang="nl-NL" dirty="0">
                <a:solidFill>
                  <a:schemeClr val="bg1"/>
                </a:solidFill>
                <a:effectLst/>
              </a:rPr>
              <a:t>Rij eronder:  Twee onderwerpen die je daarna het belangrijkst vindt en zo verder naar onderen. </a:t>
            </a:r>
          </a:p>
          <a:p>
            <a:pPr lvl="1"/>
            <a:r>
              <a:rPr lang="nl-NL" dirty="0">
                <a:solidFill>
                  <a:schemeClr val="bg1"/>
                </a:solidFill>
                <a:effectLst/>
              </a:rPr>
              <a:t>Onderaan: Onderwerp dat je niet op Europees niveau </a:t>
            </a:r>
            <a:r>
              <a:rPr lang="nl-NL" dirty="0"/>
              <a:t>zou regelen</a:t>
            </a:r>
            <a:r>
              <a:rPr lang="nl-NL" dirty="0">
                <a:solidFill>
                  <a:schemeClr val="bg1"/>
                </a:solidFill>
                <a:effectLst/>
              </a:rPr>
              <a:t>, maar op nationaal niveau.</a:t>
            </a:r>
          </a:p>
          <a:p>
            <a:r>
              <a:rPr lang="nl-NL" dirty="0">
                <a:solidFill>
                  <a:schemeClr val="bg1"/>
                </a:solidFill>
                <a:effectLst/>
              </a:rPr>
              <a:t>Vergelijk met diamant met klasgenoten.</a:t>
            </a:r>
          </a:p>
          <a:p>
            <a:endParaRPr lang="nl-NL" dirty="0">
              <a:solidFill>
                <a:schemeClr val="bg1"/>
              </a:solidFill>
              <a:effectLst/>
            </a:endParaRPr>
          </a:p>
        </p:txBody>
      </p:sp>
      <p:pic>
        <p:nvPicPr>
          <p:cNvPr id="5" name="Afbeelding 4">
            <a:extLst>
              <a:ext uri="{FF2B5EF4-FFF2-40B4-BE49-F238E27FC236}">
                <a16:creationId xmlns:a16="http://schemas.microsoft.com/office/drawing/2014/main" id="{C0CA5EF2-791D-8C77-5493-B5F5862A94FD}"/>
              </a:ext>
            </a:extLst>
          </p:cNvPr>
          <p:cNvPicPr>
            <a:picLocks noChangeAspect="1"/>
          </p:cNvPicPr>
          <p:nvPr/>
        </p:nvPicPr>
        <p:blipFill>
          <a:blip r:embed="rId2"/>
          <a:stretch>
            <a:fillRect/>
          </a:stretch>
        </p:blipFill>
        <p:spPr>
          <a:xfrm>
            <a:off x="742951" y="4552953"/>
            <a:ext cx="6705600" cy="1957263"/>
          </a:xfrm>
          <a:prstGeom prst="rect">
            <a:avLst/>
          </a:prstGeom>
        </p:spPr>
      </p:pic>
      <p:pic>
        <p:nvPicPr>
          <p:cNvPr id="7" name="Afbeelding 6">
            <a:extLst>
              <a:ext uri="{FF2B5EF4-FFF2-40B4-BE49-F238E27FC236}">
                <a16:creationId xmlns:a16="http://schemas.microsoft.com/office/drawing/2014/main" id="{577EC916-1A23-A5E6-8EED-26F3736EF894}"/>
              </a:ext>
            </a:extLst>
          </p:cNvPr>
          <p:cNvPicPr>
            <a:picLocks noChangeAspect="1"/>
          </p:cNvPicPr>
          <p:nvPr/>
        </p:nvPicPr>
        <p:blipFill>
          <a:blip r:embed="rId3"/>
          <a:stretch>
            <a:fillRect/>
          </a:stretch>
        </p:blipFill>
        <p:spPr>
          <a:xfrm>
            <a:off x="8762210" y="4324351"/>
            <a:ext cx="2419623" cy="2266951"/>
          </a:xfrm>
          <a:prstGeom prst="rect">
            <a:avLst/>
          </a:prstGeom>
        </p:spPr>
      </p:pic>
    </p:spTree>
    <p:extLst>
      <p:ext uri="{BB962C8B-B14F-4D97-AF65-F5344CB8AC3E}">
        <p14:creationId xmlns:p14="http://schemas.microsoft.com/office/powerpoint/2010/main" val="403455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B6DAA-54CF-5838-9B8A-94B78A482FC0}"/>
              </a:ext>
            </a:extLst>
          </p:cNvPr>
          <p:cNvSpPr>
            <a:spLocks noGrp="1"/>
          </p:cNvSpPr>
          <p:nvPr>
            <p:ph type="title"/>
          </p:nvPr>
        </p:nvSpPr>
        <p:spPr>
          <a:xfrm>
            <a:off x="832515" y="132080"/>
            <a:ext cx="10353762" cy="1257300"/>
          </a:xfrm>
        </p:spPr>
        <p:txBody>
          <a:bodyPr/>
          <a:lstStyle/>
          <a:p>
            <a:pPr algn="l"/>
            <a:r>
              <a:rPr lang="nl-NL" dirty="0"/>
              <a:t>Instellingen van de Europese Unie</a:t>
            </a:r>
          </a:p>
        </p:txBody>
      </p:sp>
      <p:sp>
        <p:nvSpPr>
          <p:cNvPr id="3" name="Tijdelijke aanduiding voor inhoud 2">
            <a:extLst>
              <a:ext uri="{FF2B5EF4-FFF2-40B4-BE49-F238E27FC236}">
                <a16:creationId xmlns:a16="http://schemas.microsoft.com/office/drawing/2014/main" id="{E570D3D1-A2D7-D540-5584-8027530F91E9}"/>
              </a:ext>
            </a:extLst>
          </p:cNvPr>
          <p:cNvSpPr>
            <a:spLocks noGrp="1"/>
          </p:cNvSpPr>
          <p:nvPr>
            <p:ph idx="1"/>
          </p:nvPr>
        </p:nvSpPr>
        <p:spPr/>
        <p:txBody>
          <a:bodyPr/>
          <a:lstStyle/>
          <a:p>
            <a:r>
              <a:rPr lang="nl-NL" dirty="0">
                <a:solidFill>
                  <a:schemeClr val="bg1"/>
                </a:solidFill>
                <a:effectLst/>
                <a:latin typeface="Arial" panose="020B0604020202020204" pitchFamily="34" charset="0"/>
                <a:cs typeface="Arial" panose="020B0604020202020204" pitchFamily="34" charset="0"/>
              </a:rPr>
              <a:t>De EU heeft, net zoals Nederland, verschillende politieke actoren.</a:t>
            </a:r>
          </a:p>
          <a:p>
            <a:r>
              <a:rPr lang="nl-NL" dirty="0">
                <a:solidFill>
                  <a:schemeClr val="bg1"/>
                </a:solidFill>
                <a:effectLst/>
                <a:latin typeface="Arial" panose="020B0604020202020204" pitchFamily="34" charset="0"/>
                <a:cs typeface="Arial" panose="020B0604020202020204" pitchFamily="34" charset="0"/>
              </a:rPr>
              <a:t>Je kan het bestuur indelen aan de hand van de scheiding der machten:</a:t>
            </a:r>
          </a:p>
          <a:p>
            <a:endParaRPr lang="nl-NL" dirty="0">
              <a:solidFill>
                <a:schemeClr val="bg1"/>
              </a:solidFill>
              <a:effectLst/>
              <a:latin typeface="Arial" panose="020B0604020202020204" pitchFamily="34" charset="0"/>
              <a:cs typeface="Arial" panose="020B0604020202020204" pitchFamily="34" charset="0"/>
            </a:endParaRPr>
          </a:p>
          <a:p>
            <a:pPr marL="36900" indent="0">
              <a:buNone/>
            </a:pPr>
            <a:endParaRPr lang="nl-NL" dirty="0">
              <a:solidFill>
                <a:schemeClr val="bg1"/>
              </a:solidFill>
              <a:effectLst/>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11EBD121-C3EB-EFD1-77FC-0660CA8F9D18}"/>
              </a:ext>
            </a:extLst>
          </p:cNvPr>
          <p:cNvPicPr>
            <a:picLocks noChangeAspect="1"/>
          </p:cNvPicPr>
          <p:nvPr/>
        </p:nvPicPr>
        <p:blipFill>
          <a:blip r:embed="rId2"/>
          <a:stretch>
            <a:fillRect/>
          </a:stretch>
        </p:blipFill>
        <p:spPr>
          <a:xfrm>
            <a:off x="2938462" y="3105149"/>
            <a:ext cx="5919788" cy="2490159"/>
          </a:xfrm>
          <a:prstGeom prst="rect">
            <a:avLst/>
          </a:prstGeom>
        </p:spPr>
      </p:pic>
    </p:spTree>
    <p:extLst>
      <p:ext uri="{BB962C8B-B14F-4D97-AF65-F5344CB8AC3E}">
        <p14:creationId xmlns:p14="http://schemas.microsoft.com/office/powerpoint/2010/main" val="242088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31BD7-F22A-D438-5E4F-4494554DE01C}"/>
              </a:ext>
            </a:extLst>
          </p:cNvPr>
          <p:cNvSpPr>
            <a:spLocks noGrp="1"/>
          </p:cNvSpPr>
          <p:nvPr>
            <p:ph type="title"/>
          </p:nvPr>
        </p:nvSpPr>
        <p:spPr>
          <a:xfrm>
            <a:off x="913795" y="85725"/>
            <a:ext cx="10353762" cy="1257300"/>
          </a:xfrm>
        </p:spPr>
        <p:txBody>
          <a:bodyPr/>
          <a:lstStyle/>
          <a:p>
            <a:pPr algn="l"/>
            <a:r>
              <a:rPr lang="nl-NL" dirty="0">
                <a:effectLst/>
              </a:rPr>
              <a:t>Europese instellingen</a:t>
            </a:r>
          </a:p>
        </p:txBody>
      </p:sp>
      <p:sp>
        <p:nvSpPr>
          <p:cNvPr id="3" name="Tijdelijke aanduiding voor inhoud 2">
            <a:extLst>
              <a:ext uri="{FF2B5EF4-FFF2-40B4-BE49-F238E27FC236}">
                <a16:creationId xmlns:a16="http://schemas.microsoft.com/office/drawing/2014/main" id="{AB04B643-3DEE-34E7-CB72-EEF01E73CF91}"/>
              </a:ext>
            </a:extLst>
          </p:cNvPr>
          <p:cNvSpPr>
            <a:spLocks noGrp="1"/>
          </p:cNvSpPr>
          <p:nvPr>
            <p:ph idx="1"/>
          </p:nvPr>
        </p:nvSpPr>
        <p:spPr>
          <a:xfrm>
            <a:off x="913795" y="2076450"/>
            <a:ext cx="10353762" cy="4695825"/>
          </a:xfrm>
        </p:spPr>
        <p:txBody>
          <a:bodyPr>
            <a:normAutofit lnSpcReduction="10000"/>
          </a:bodyPr>
          <a:lstStyle/>
          <a:p>
            <a:r>
              <a:rPr lang="nl-NL" b="1" dirty="0">
                <a:solidFill>
                  <a:schemeClr val="bg1"/>
                </a:solidFill>
                <a:effectLst/>
              </a:rPr>
              <a:t>Europese Commissie: </a:t>
            </a:r>
            <a:r>
              <a:rPr lang="nl-NL" dirty="0"/>
              <a:t>H</a:t>
            </a:r>
            <a:r>
              <a:rPr lang="nl-NL" dirty="0">
                <a:solidFill>
                  <a:schemeClr val="bg1"/>
                </a:solidFill>
                <a:effectLst/>
              </a:rPr>
              <a:t>et dagelijks bestuur van de EU met 27 Eurocommissarissen, uit elke lidstaat 1. Ze zijn verantwoordelijk voor het geheel van de EU en niet van het lidstaat waar ze uitkomen. Taken zijn onder andere controle of lidstaten de wetgeving toepassen en het indienen van wetsvoorstellen. Zij hebben als enige recht van initiatief in de Europese Unie</a:t>
            </a:r>
          </a:p>
          <a:p>
            <a:r>
              <a:rPr lang="nl-NL" dirty="0">
                <a:solidFill>
                  <a:schemeClr val="bg1"/>
                </a:solidFill>
                <a:effectLst/>
              </a:rPr>
              <a:t> </a:t>
            </a:r>
            <a:r>
              <a:rPr lang="nl-NL" b="1" dirty="0">
                <a:solidFill>
                  <a:schemeClr val="bg1"/>
                </a:solidFill>
                <a:effectLst/>
              </a:rPr>
              <a:t>Europese Raad: </a:t>
            </a:r>
            <a:r>
              <a:rPr lang="nl-NL" dirty="0">
                <a:solidFill>
                  <a:schemeClr val="bg1"/>
                </a:solidFill>
                <a:effectLst/>
              </a:rPr>
              <a:t>Daarin zitten alle regeringsleiders van de lidstaten. Zij bepalen de politieke richting van de EU, maar speelt voor de rest geen rol in Europese Wetgeving. </a:t>
            </a:r>
          </a:p>
          <a:p>
            <a:r>
              <a:rPr lang="nl-NL" b="1" dirty="0">
                <a:solidFill>
                  <a:schemeClr val="bg1"/>
                </a:solidFill>
                <a:effectLst/>
              </a:rPr>
              <a:t>Raad van de Europese Unie (Raad van Ministers)</a:t>
            </a:r>
            <a:r>
              <a:rPr lang="nl-NL" dirty="0">
                <a:solidFill>
                  <a:schemeClr val="bg1"/>
                </a:solidFill>
                <a:effectLst/>
              </a:rPr>
              <a:t>: Hier zitten de vakminister van de regeringen van de lidstaten. Samenstelling veranderd afhankelijk van de wetgeving die wordt besproken. Als het gaat over Landbouw en Visserij, dan gaan alle Landbouw ministers van de lidstaten naar Raad van Ministers om samen de vergaderen.</a:t>
            </a:r>
          </a:p>
          <a:p>
            <a:r>
              <a:rPr lang="nl-NL" b="1" dirty="0">
                <a:solidFill>
                  <a:schemeClr val="bg1"/>
                </a:solidFill>
                <a:effectLst/>
              </a:rPr>
              <a:t>Hof van Justitie van de EU:</a:t>
            </a:r>
            <a:r>
              <a:rPr lang="nl-NL" dirty="0">
                <a:solidFill>
                  <a:schemeClr val="bg1"/>
                </a:solidFill>
                <a:effectLst/>
              </a:rPr>
              <a:t> Bestaat uit 27 rechters, 1 per lidstaat. Zij doen uitspraak wanneer EU lidstaten de EU wetten en regels niet naleven. Ook controleren ze of EU wetgeving en verdragen gelijk worden toegepast in de lidstaten. </a:t>
            </a:r>
            <a:endParaRPr lang="nl-NL" b="1" dirty="0">
              <a:solidFill>
                <a:schemeClr val="bg1"/>
              </a:solidFill>
              <a:effectLst/>
            </a:endParaRPr>
          </a:p>
        </p:txBody>
      </p:sp>
    </p:spTree>
    <p:extLst>
      <p:ext uri="{BB962C8B-B14F-4D97-AF65-F5344CB8AC3E}">
        <p14:creationId xmlns:p14="http://schemas.microsoft.com/office/powerpoint/2010/main" val="325012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A2D4E-35AF-F5D6-0ABC-7ACCC0419C53}"/>
              </a:ext>
            </a:extLst>
          </p:cNvPr>
          <p:cNvSpPr>
            <a:spLocks noGrp="1"/>
          </p:cNvSpPr>
          <p:nvPr>
            <p:ph type="title"/>
          </p:nvPr>
        </p:nvSpPr>
        <p:spPr>
          <a:xfrm>
            <a:off x="828069" y="95251"/>
            <a:ext cx="10353763" cy="1257300"/>
          </a:xfrm>
        </p:spPr>
        <p:txBody>
          <a:bodyPr/>
          <a:lstStyle/>
          <a:p>
            <a:pPr algn="l"/>
            <a:r>
              <a:rPr lang="nl-NL" dirty="0">
                <a:effectLst/>
              </a:rPr>
              <a:t>Activiteit: EU-instellingen in het nieuws</a:t>
            </a:r>
          </a:p>
        </p:txBody>
      </p:sp>
      <p:sp>
        <p:nvSpPr>
          <p:cNvPr id="3" name="Tijdelijke aanduiding voor inhoud 2">
            <a:extLst>
              <a:ext uri="{FF2B5EF4-FFF2-40B4-BE49-F238E27FC236}">
                <a16:creationId xmlns:a16="http://schemas.microsoft.com/office/drawing/2014/main" id="{3408527A-C357-7893-EDE8-4C3511BD90EE}"/>
              </a:ext>
            </a:extLst>
          </p:cNvPr>
          <p:cNvSpPr>
            <a:spLocks noGrp="1"/>
          </p:cNvSpPr>
          <p:nvPr>
            <p:ph idx="1"/>
          </p:nvPr>
        </p:nvSpPr>
        <p:spPr>
          <a:xfrm>
            <a:off x="919119" y="1425963"/>
            <a:ext cx="10353763" cy="600075"/>
          </a:xfrm>
        </p:spPr>
        <p:txBody>
          <a:bodyPr>
            <a:normAutofit fontScale="92500" lnSpcReduction="20000"/>
          </a:bodyPr>
          <a:lstStyle/>
          <a:p>
            <a:r>
              <a:rPr lang="nl-NL" dirty="0">
                <a:solidFill>
                  <a:schemeClr val="bg1"/>
                </a:solidFill>
                <a:effectLst/>
              </a:rPr>
              <a:t>Geef aan over welke instellingen de tekst gaat en geef ook aan of het om een wetgevende, uitvoerende of rechterlijke instelling gaat. </a:t>
            </a:r>
          </a:p>
        </p:txBody>
      </p:sp>
      <p:sp>
        <p:nvSpPr>
          <p:cNvPr id="4" name="Tekstvak 3">
            <a:extLst>
              <a:ext uri="{FF2B5EF4-FFF2-40B4-BE49-F238E27FC236}">
                <a16:creationId xmlns:a16="http://schemas.microsoft.com/office/drawing/2014/main" id="{6D841914-CE4E-E101-2E4A-1A014C224535}"/>
              </a:ext>
            </a:extLst>
          </p:cNvPr>
          <p:cNvSpPr txBox="1"/>
          <p:nvPr/>
        </p:nvSpPr>
        <p:spPr>
          <a:xfrm>
            <a:off x="1" y="2026038"/>
            <a:ext cx="3714737" cy="3035896"/>
          </a:xfrm>
          <a:prstGeom prst="rect">
            <a:avLst/>
          </a:prstGeom>
          <a:noFill/>
        </p:spPr>
        <p:txBody>
          <a:bodyPr wrap="square" rtlCol="0">
            <a:spAutoFit/>
          </a:bodyPr>
          <a:lstStyle/>
          <a:p>
            <a:pPr defTabSz="914377"/>
            <a:r>
              <a:rPr lang="nl-NL" sz="1333" kern="100" dirty="0">
                <a:solidFill>
                  <a:srgbClr val="000000"/>
                </a:solidFill>
                <a:latin typeface="Arial" panose="020B0604020202020204" pitchFamily="34" charset="0"/>
                <a:ea typeface="DengXian" panose="020B0503020204020204" pitchFamily="2" charset="-122"/>
                <a:cs typeface="Times New Roman" panose="02020603050405020304" pitchFamily="18" charset="0"/>
              </a:rPr>
              <a:t>Tekst 1.</a:t>
            </a:r>
          </a:p>
          <a:p>
            <a:pPr defTabSz="914377"/>
            <a:r>
              <a:rPr lang="nl-NL" sz="1333" kern="100" dirty="0">
                <a:solidFill>
                  <a:srgbClr val="000000"/>
                </a:solidFill>
                <a:latin typeface="Arial" panose="020B0604020202020204" pitchFamily="34" charset="0"/>
                <a:ea typeface="DengXian" panose="020B0503020204020204" pitchFamily="2" charset="-122"/>
                <a:cs typeface="Times New Roman" panose="02020603050405020304" pitchFamily="18" charset="0"/>
              </a:rPr>
              <a:t>‘’Het is tijd om een soeverein Europa op te bouwen. Laten we de toekomst van Europa niet beslissen in Moskou of ergens anders dan op Europese bodem. Laten we bouwers zijn. Aan de slag om beleid over soevereiniteit, Europese defensie en technologische soevereiniteit te bouwen.’’</a:t>
            </a:r>
          </a:p>
          <a:p>
            <a:pPr defTabSz="914377"/>
            <a:r>
              <a:rPr lang="nl-NL" sz="1333" kern="100" dirty="0">
                <a:solidFill>
                  <a:srgbClr val="000000"/>
                </a:solidFill>
                <a:latin typeface="Arial" panose="020B0604020202020204" pitchFamily="34" charset="0"/>
                <a:ea typeface="DengXian" panose="020B0503020204020204" pitchFamily="2" charset="-122"/>
                <a:cs typeface="Times New Roman" panose="02020603050405020304" pitchFamily="18" charset="0"/>
              </a:rPr>
              <a:t>Deze uitspraak gaat over het Europese beleid in de toekomst, waarover wordt besloten door </a:t>
            </a:r>
            <a:r>
              <a:rPr lang="nl-NL" sz="1333" kern="100" dirty="0">
                <a:solidFill>
                  <a:srgbClr val="0070C0"/>
                </a:solidFill>
                <a:latin typeface="Arial" panose="020B0604020202020204" pitchFamily="34" charset="0"/>
                <a:ea typeface="DengXian" panose="020B0503020204020204" pitchFamily="2" charset="-122"/>
                <a:cs typeface="Times New Roman" panose="02020603050405020304" pitchFamily="18" charset="0"/>
              </a:rPr>
              <a:t>[het Europees Parlement/de Europese raad].</a:t>
            </a:r>
          </a:p>
          <a:p>
            <a:pPr defTabSz="914377"/>
            <a:r>
              <a:rPr lang="nl-NL" sz="1333" kern="100" dirty="0">
                <a:solidFill>
                  <a:srgbClr val="000000"/>
                </a:solidFill>
                <a:latin typeface="Arial" panose="020B0604020202020204" pitchFamily="34" charset="0"/>
                <a:ea typeface="DengXian" panose="020B0503020204020204" pitchFamily="2" charset="-122"/>
                <a:cs typeface="Times New Roman" panose="02020603050405020304" pitchFamily="18" charset="0"/>
              </a:rPr>
              <a:t>Het gaat hier over een </a:t>
            </a:r>
            <a:r>
              <a:rPr lang="nl-NL" sz="1333" kern="100" dirty="0">
                <a:solidFill>
                  <a:srgbClr val="0070C0"/>
                </a:solidFill>
                <a:latin typeface="Arial" panose="020B0604020202020204" pitchFamily="34" charset="0"/>
                <a:ea typeface="DengXian" panose="020B0503020204020204" pitchFamily="2" charset="-122"/>
                <a:cs typeface="Times New Roman" panose="02020603050405020304" pitchFamily="18" charset="0"/>
              </a:rPr>
              <a:t>wetgevende/uitvoerende/rechterlijke </a:t>
            </a:r>
            <a:r>
              <a:rPr lang="nl-NL" sz="1333" kern="100" dirty="0">
                <a:solidFill>
                  <a:srgbClr val="000000"/>
                </a:solidFill>
                <a:latin typeface="Arial" panose="020B0604020202020204" pitchFamily="34" charset="0"/>
                <a:ea typeface="DengXian" panose="020B0503020204020204" pitchFamily="2" charset="-122"/>
                <a:cs typeface="Times New Roman" panose="02020603050405020304" pitchFamily="18" charset="0"/>
              </a:rPr>
              <a:t>instelling.</a:t>
            </a:r>
            <a:endParaRPr lang="nl-NL" sz="1333" kern="100" dirty="0">
              <a:solidFill>
                <a:srgbClr val="000000"/>
              </a:solidFill>
              <a:ea typeface="DengXian" panose="020B0503020204020204" pitchFamily="2" charset="-122"/>
              <a:cs typeface="Times New Roman" panose="02020603050405020304" pitchFamily="18" charset="0"/>
            </a:endParaRPr>
          </a:p>
          <a:p>
            <a:pPr defTabSz="914377"/>
            <a:endParaRPr lang="nl-NL" dirty="0">
              <a:solidFill>
                <a:srgbClr val="FFFFFF"/>
              </a:solidFill>
              <a:latin typeface="Arial"/>
            </a:endParaRPr>
          </a:p>
        </p:txBody>
      </p:sp>
      <p:sp>
        <p:nvSpPr>
          <p:cNvPr id="6" name="Tekstvak 5">
            <a:extLst>
              <a:ext uri="{FF2B5EF4-FFF2-40B4-BE49-F238E27FC236}">
                <a16:creationId xmlns:a16="http://schemas.microsoft.com/office/drawing/2014/main" id="{63B53A04-8573-A16E-C8DE-3993778C400C}"/>
              </a:ext>
            </a:extLst>
          </p:cNvPr>
          <p:cNvSpPr txBox="1"/>
          <p:nvPr/>
        </p:nvSpPr>
        <p:spPr>
          <a:xfrm>
            <a:off x="3083929" y="4734343"/>
            <a:ext cx="4052851" cy="2143536"/>
          </a:xfrm>
          <a:prstGeom prst="rect">
            <a:avLst/>
          </a:prstGeom>
          <a:noFill/>
        </p:spPr>
        <p:txBody>
          <a:bodyPr wrap="square" rtlCol="0">
            <a:spAutoFit/>
          </a:bodyPr>
          <a:lstStyle/>
          <a:p>
            <a:pPr defTabSz="914377"/>
            <a:r>
              <a:rPr lang="nl-NL" sz="1333" dirty="0">
                <a:solidFill>
                  <a:srgbClr val="000000"/>
                </a:solidFill>
                <a:latin typeface="Arial" panose="020B0604020202020204" pitchFamily="34" charset="0"/>
                <a:ea typeface="DengXian" panose="020B0503020204020204" pitchFamily="2" charset="-122"/>
              </a:rPr>
              <a:t>Tekst 2.</a:t>
            </a:r>
          </a:p>
          <a:p>
            <a:pPr defTabSz="914377"/>
            <a:r>
              <a:rPr lang="nl-NL" sz="1333" dirty="0">
                <a:solidFill>
                  <a:srgbClr val="000000"/>
                </a:solidFill>
                <a:latin typeface="Arial" panose="020B0604020202020204" pitchFamily="34" charset="0"/>
                <a:ea typeface="DengXian" panose="020B0503020204020204" pitchFamily="2" charset="-122"/>
              </a:rPr>
              <a:t>GLB is de manier in de EU om boeren meer inkomenstoeslag te geven. Janusz Wojciechowski, de Europese commissaris voor landbouw, pleit voor een verhoging van het GLB. Maar deze Eurocommissaris bepaalt dat niet zomaar. Budget moet worden goedgekeurd door </a:t>
            </a:r>
            <a:r>
              <a:rPr lang="nl-NL" sz="1333" dirty="0">
                <a:solidFill>
                  <a:srgbClr val="0070C0"/>
                </a:solidFill>
                <a:latin typeface="Arial" panose="020B0604020202020204" pitchFamily="34" charset="0"/>
                <a:ea typeface="DengXian" panose="020B0503020204020204" pitchFamily="2" charset="-122"/>
              </a:rPr>
              <a:t>[het Europees Parlement/Europese Hof van Justitie].</a:t>
            </a:r>
          </a:p>
          <a:p>
            <a:pPr defTabSz="914377"/>
            <a:r>
              <a:rPr lang="nl-NL" sz="1333" dirty="0">
                <a:solidFill>
                  <a:srgbClr val="000000"/>
                </a:solidFill>
                <a:latin typeface="Arial" panose="020B0604020202020204" pitchFamily="34" charset="0"/>
                <a:ea typeface="DengXian" panose="020B0503020204020204" pitchFamily="2" charset="-122"/>
              </a:rPr>
              <a:t>Het gaat hier over een </a:t>
            </a:r>
            <a:r>
              <a:rPr lang="nl-NL" sz="1333" dirty="0">
                <a:solidFill>
                  <a:srgbClr val="0070C0"/>
                </a:solidFill>
                <a:latin typeface="Arial" panose="020B0604020202020204" pitchFamily="34" charset="0"/>
                <a:ea typeface="DengXian" panose="020B0503020204020204" pitchFamily="2" charset="-122"/>
              </a:rPr>
              <a:t>wetgevende/uitvoerende/rechterlijke </a:t>
            </a:r>
            <a:r>
              <a:rPr lang="nl-NL" sz="1333" dirty="0">
                <a:solidFill>
                  <a:srgbClr val="000000"/>
                </a:solidFill>
                <a:latin typeface="Arial" panose="020B0604020202020204" pitchFamily="34" charset="0"/>
                <a:ea typeface="DengXian" panose="020B0503020204020204" pitchFamily="2" charset="-122"/>
              </a:rPr>
              <a:t>instelling</a:t>
            </a:r>
            <a:r>
              <a:rPr lang="nl-NL" sz="1200" dirty="0">
                <a:solidFill>
                  <a:srgbClr val="000000"/>
                </a:solidFill>
                <a:latin typeface="Arial" panose="020B0604020202020204" pitchFamily="34" charset="0"/>
                <a:ea typeface="DengXian" panose="020B0503020204020204" pitchFamily="2" charset="-122"/>
              </a:rPr>
              <a:t>.</a:t>
            </a:r>
            <a:endParaRPr lang="nl-NL" sz="1200" dirty="0">
              <a:solidFill>
                <a:srgbClr val="000000"/>
              </a:solidFill>
              <a:latin typeface="Arial"/>
            </a:endParaRPr>
          </a:p>
        </p:txBody>
      </p:sp>
      <p:sp>
        <p:nvSpPr>
          <p:cNvPr id="8" name="Tekstvak 7">
            <a:extLst>
              <a:ext uri="{FF2B5EF4-FFF2-40B4-BE49-F238E27FC236}">
                <a16:creationId xmlns:a16="http://schemas.microsoft.com/office/drawing/2014/main" id="{44EED579-EF32-930C-8B87-197856439AAD}"/>
              </a:ext>
            </a:extLst>
          </p:cNvPr>
          <p:cNvSpPr txBox="1"/>
          <p:nvPr/>
        </p:nvSpPr>
        <p:spPr>
          <a:xfrm>
            <a:off x="5679688" y="1726001"/>
            <a:ext cx="3786457" cy="2553776"/>
          </a:xfrm>
          <a:prstGeom prst="rect">
            <a:avLst/>
          </a:prstGeom>
          <a:noFill/>
        </p:spPr>
        <p:txBody>
          <a:bodyPr wrap="square" rtlCol="0">
            <a:spAutoFit/>
          </a:bodyPr>
          <a:lstStyle/>
          <a:p>
            <a:pPr defTabSz="914377"/>
            <a:r>
              <a:rPr lang="nl-NL" sz="1333" dirty="0">
                <a:solidFill>
                  <a:srgbClr val="000000"/>
                </a:solidFill>
                <a:latin typeface="Arial" panose="020B0604020202020204" pitchFamily="34" charset="0"/>
                <a:ea typeface="DengXian" panose="020B0503020204020204" pitchFamily="2" charset="-122"/>
              </a:rPr>
              <a:t>Tekst 3.</a:t>
            </a:r>
          </a:p>
          <a:p>
            <a:pPr defTabSz="914377"/>
            <a:r>
              <a:rPr lang="nl-NL" sz="1333" dirty="0">
                <a:solidFill>
                  <a:srgbClr val="000000"/>
                </a:solidFill>
                <a:latin typeface="Arial" panose="020B0604020202020204" pitchFamily="34" charset="0"/>
                <a:ea typeface="DengXian" panose="020B0503020204020204" pitchFamily="2" charset="-122"/>
              </a:rPr>
              <a:t>De Europese Unie blijft zich zorgen maken over de onafhankelijkheid van rechters en media in Polen en Hongarije. Een land dat lid is van de Europese Unie moet een rechtsstaat zijn en zich houden aan de regels van een rechtsstaat. Polen en Hongarije houden weinig rekening met deze regels. Daarom worden ze goed gecontroleerd door de </a:t>
            </a:r>
            <a:r>
              <a:rPr lang="nl-NL" sz="1333" dirty="0">
                <a:solidFill>
                  <a:srgbClr val="0070C0"/>
                </a:solidFill>
                <a:latin typeface="Arial" panose="020B0604020202020204" pitchFamily="34" charset="0"/>
                <a:ea typeface="DengXian" panose="020B0503020204020204" pitchFamily="2" charset="-122"/>
              </a:rPr>
              <a:t>[Europese Raad/Europese Commissie].</a:t>
            </a:r>
          </a:p>
          <a:p>
            <a:pPr defTabSz="914377"/>
            <a:r>
              <a:rPr lang="nl-NL" sz="1333" dirty="0">
                <a:solidFill>
                  <a:srgbClr val="000000"/>
                </a:solidFill>
                <a:latin typeface="Arial" panose="020B0604020202020204" pitchFamily="34" charset="0"/>
                <a:ea typeface="DengXian" panose="020B0503020204020204" pitchFamily="2" charset="-122"/>
              </a:rPr>
              <a:t>Het gaat hier over een </a:t>
            </a:r>
            <a:r>
              <a:rPr lang="nl-NL" sz="1333" dirty="0">
                <a:solidFill>
                  <a:srgbClr val="0070C0"/>
                </a:solidFill>
                <a:latin typeface="Arial" panose="020B0604020202020204" pitchFamily="34" charset="0"/>
                <a:ea typeface="DengXian" panose="020B0503020204020204" pitchFamily="2" charset="-122"/>
              </a:rPr>
              <a:t>wetgevende/uitvoerende/rechterlijke </a:t>
            </a:r>
            <a:r>
              <a:rPr lang="nl-NL" sz="1333" dirty="0">
                <a:solidFill>
                  <a:srgbClr val="000000"/>
                </a:solidFill>
                <a:latin typeface="Arial" panose="020B0604020202020204" pitchFamily="34" charset="0"/>
                <a:ea typeface="DengXian" panose="020B0503020204020204" pitchFamily="2" charset="-122"/>
              </a:rPr>
              <a:t>instelling.</a:t>
            </a:r>
            <a:endParaRPr lang="nl-NL" sz="1333" dirty="0">
              <a:solidFill>
                <a:srgbClr val="000000"/>
              </a:solidFill>
              <a:latin typeface="Arial"/>
            </a:endParaRPr>
          </a:p>
        </p:txBody>
      </p:sp>
      <p:sp>
        <p:nvSpPr>
          <p:cNvPr id="10" name="Tekstvak 9">
            <a:extLst>
              <a:ext uri="{FF2B5EF4-FFF2-40B4-BE49-F238E27FC236}">
                <a16:creationId xmlns:a16="http://schemas.microsoft.com/office/drawing/2014/main" id="{044E437F-5BE8-208D-DC3E-6E2E7C9A48BE}"/>
              </a:ext>
            </a:extLst>
          </p:cNvPr>
          <p:cNvSpPr txBox="1"/>
          <p:nvPr/>
        </p:nvSpPr>
        <p:spPr>
          <a:xfrm>
            <a:off x="8405544" y="4143843"/>
            <a:ext cx="3786457" cy="2758897"/>
          </a:xfrm>
          <a:prstGeom prst="rect">
            <a:avLst/>
          </a:prstGeom>
          <a:noFill/>
        </p:spPr>
        <p:txBody>
          <a:bodyPr wrap="square" rtlCol="0">
            <a:spAutoFit/>
          </a:bodyPr>
          <a:lstStyle/>
          <a:p>
            <a:pPr defTabSz="914377"/>
            <a:r>
              <a:rPr lang="nl-NL" sz="1333" dirty="0">
                <a:solidFill>
                  <a:srgbClr val="000000"/>
                </a:solidFill>
                <a:latin typeface="Arial" panose="020B0604020202020204" pitchFamily="34" charset="0"/>
                <a:ea typeface="DengXian" panose="020B0503020204020204" pitchFamily="2" charset="-122"/>
              </a:rPr>
              <a:t>Tekst 4.</a:t>
            </a:r>
          </a:p>
          <a:p>
            <a:pPr defTabSz="914377"/>
            <a:r>
              <a:rPr lang="nl-NL" sz="1333" dirty="0">
                <a:solidFill>
                  <a:srgbClr val="000000"/>
                </a:solidFill>
                <a:latin typeface="Arial" panose="020B0604020202020204" pitchFamily="34" charset="0"/>
                <a:ea typeface="DengXian" panose="020B0503020204020204" pitchFamily="2" charset="-122"/>
              </a:rPr>
              <a:t>In een opvallend arrest oordeelde</a:t>
            </a:r>
            <a:r>
              <a:rPr lang="nl-NL" sz="1333" dirty="0">
                <a:solidFill>
                  <a:srgbClr val="0070C0"/>
                </a:solidFill>
                <a:latin typeface="Arial" panose="020B0604020202020204" pitchFamily="34" charset="0"/>
                <a:ea typeface="DengXian" panose="020B0503020204020204" pitchFamily="2" charset="-122"/>
              </a:rPr>
              <a:t> [het Europees Hof van Justitie/ de Raad van de Europese Unie] </a:t>
            </a:r>
            <a:r>
              <a:rPr lang="nl-NL" sz="1333" dirty="0">
                <a:solidFill>
                  <a:srgbClr val="000000"/>
                </a:solidFill>
                <a:latin typeface="Arial" panose="020B0604020202020204" pitchFamily="34" charset="0"/>
                <a:ea typeface="DengXian" panose="020B0503020204020204" pitchFamily="2" charset="-122"/>
              </a:rPr>
              <a:t>dat een werkgever verplicht is een bril te verschaffen of te vergoeden voor schermwerkers met gezichtsproblemen. Deze rechtszaak is aangespannen door een Roemeense man die vragen had over de richtlijn over beeldschermapparatuur. Het oordeel was dat brillen onder de richtlijn vallen en werkgevers verplicht kunnen worden brillen te kopen. Het gaat hier over een </a:t>
            </a:r>
            <a:r>
              <a:rPr lang="nl-NL" sz="1333" dirty="0">
                <a:solidFill>
                  <a:srgbClr val="0070C0"/>
                </a:solidFill>
                <a:latin typeface="Arial" panose="020B0604020202020204" pitchFamily="34" charset="0"/>
                <a:ea typeface="DengXian" panose="020B0503020204020204" pitchFamily="2" charset="-122"/>
              </a:rPr>
              <a:t>wetgevende/uitvoerende/rechterlijke </a:t>
            </a:r>
            <a:r>
              <a:rPr lang="nl-NL" sz="1333" dirty="0">
                <a:solidFill>
                  <a:srgbClr val="000000"/>
                </a:solidFill>
                <a:latin typeface="Arial" panose="020B0604020202020204" pitchFamily="34" charset="0"/>
                <a:ea typeface="DengXian" panose="020B0503020204020204" pitchFamily="2" charset="-122"/>
              </a:rPr>
              <a:t>instelling.</a:t>
            </a:r>
            <a:endParaRPr lang="nl-NL" sz="1333" dirty="0">
              <a:solidFill>
                <a:srgbClr val="000000"/>
              </a:solidFill>
              <a:latin typeface="Arial"/>
            </a:endParaRPr>
          </a:p>
        </p:txBody>
      </p:sp>
      <p:sp>
        <p:nvSpPr>
          <p:cNvPr id="5" name="Rechthoek 4">
            <a:extLst>
              <a:ext uri="{FF2B5EF4-FFF2-40B4-BE49-F238E27FC236}">
                <a16:creationId xmlns:a16="http://schemas.microsoft.com/office/drawing/2014/main" id="{4048F494-C2DA-D6AD-0409-EE18F041134F}"/>
              </a:ext>
            </a:extLst>
          </p:cNvPr>
          <p:cNvSpPr/>
          <p:nvPr/>
        </p:nvSpPr>
        <p:spPr>
          <a:xfrm>
            <a:off x="1" y="2026038"/>
            <a:ext cx="3714737" cy="2708305"/>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7" name="Rechthoek 6">
            <a:extLst>
              <a:ext uri="{FF2B5EF4-FFF2-40B4-BE49-F238E27FC236}">
                <a16:creationId xmlns:a16="http://schemas.microsoft.com/office/drawing/2014/main" id="{B3E1ED17-4CDA-6BFE-9D76-1B934A4E2521}"/>
              </a:ext>
            </a:extLst>
          </p:cNvPr>
          <p:cNvSpPr/>
          <p:nvPr/>
        </p:nvSpPr>
        <p:spPr>
          <a:xfrm>
            <a:off x="3126131" y="4734343"/>
            <a:ext cx="3931352" cy="2133852"/>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9" name="Rechthoek 8">
            <a:extLst>
              <a:ext uri="{FF2B5EF4-FFF2-40B4-BE49-F238E27FC236}">
                <a16:creationId xmlns:a16="http://schemas.microsoft.com/office/drawing/2014/main" id="{7B5FEA8B-08AB-6243-F50C-A78C25BADC39}"/>
              </a:ext>
            </a:extLst>
          </p:cNvPr>
          <p:cNvSpPr/>
          <p:nvPr/>
        </p:nvSpPr>
        <p:spPr>
          <a:xfrm>
            <a:off x="5730485" y="1756905"/>
            <a:ext cx="3714737" cy="246569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1" name="Rechthoek 10">
            <a:extLst>
              <a:ext uri="{FF2B5EF4-FFF2-40B4-BE49-F238E27FC236}">
                <a16:creationId xmlns:a16="http://schemas.microsoft.com/office/drawing/2014/main" id="{81F2FA02-D7FF-9E29-6686-036F7A3D4D1F}"/>
              </a:ext>
            </a:extLst>
          </p:cNvPr>
          <p:cNvSpPr/>
          <p:nvPr/>
        </p:nvSpPr>
        <p:spPr>
          <a:xfrm>
            <a:off x="8512146" y="4231502"/>
            <a:ext cx="3541085" cy="2677796"/>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spTree>
    <p:extLst>
      <p:ext uri="{BB962C8B-B14F-4D97-AF65-F5344CB8AC3E}">
        <p14:creationId xmlns:p14="http://schemas.microsoft.com/office/powerpoint/2010/main" val="36049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70BD1-1828-06EA-C22F-F0E2AA96FA88}"/>
              </a:ext>
            </a:extLst>
          </p:cNvPr>
          <p:cNvSpPr>
            <a:spLocks noGrp="1"/>
          </p:cNvSpPr>
          <p:nvPr>
            <p:ph type="title"/>
          </p:nvPr>
        </p:nvSpPr>
        <p:spPr>
          <a:xfrm>
            <a:off x="809020" y="76201"/>
            <a:ext cx="10353763" cy="1257300"/>
          </a:xfrm>
        </p:spPr>
        <p:txBody>
          <a:bodyPr/>
          <a:lstStyle/>
          <a:p>
            <a:pPr algn="l"/>
            <a:r>
              <a:rPr lang="nl-NL" dirty="0"/>
              <a:t>Activiteit: Maak een EU-quiz</a:t>
            </a:r>
          </a:p>
        </p:txBody>
      </p:sp>
      <p:sp>
        <p:nvSpPr>
          <p:cNvPr id="3" name="Tijdelijke aanduiding voor inhoud 2">
            <a:extLst>
              <a:ext uri="{FF2B5EF4-FFF2-40B4-BE49-F238E27FC236}">
                <a16:creationId xmlns:a16="http://schemas.microsoft.com/office/drawing/2014/main" id="{D52B4A89-4B4E-C840-E38A-9DDBA08940A2}"/>
              </a:ext>
            </a:extLst>
          </p:cNvPr>
          <p:cNvSpPr>
            <a:spLocks noGrp="1"/>
          </p:cNvSpPr>
          <p:nvPr>
            <p:ph idx="1"/>
          </p:nvPr>
        </p:nvSpPr>
        <p:spPr/>
        <p:txBody>
          <a:bodyPr/>
          <a:lstStyle/>
          <a:p>
            <a:r>
              <a:rPr lang="nl-NL" dirty="0">
                <a:solidFill>
                  <a:schemeClr val="bg1"/>
                </a:solidFill>
                <a:effectLst/>
              </a:rPr>
              <a:t>Maak je eigen EU-</a:t>
            </a:r>
            <a:r>
              <a:rPr lang="nl-NL" dirty="0" err="1">
                <a:solidFill>
                  <a:schemeClr val="bg1"/>
                </a:solidFill>
                <a:effectLst/>
              </a:rPr>
              <a:t>pubquiz</a:t>
            </a:r>
            <a:r>
              <a:rPr lang="nl-NL" dirty="0">
                <a:solidFill>
                  <a:schemeClr val="bg1"/>
                </a:solidFill>
                <a:effectLst/>
              </a:rPr>
              <a:t>!</a:t>
            </a:r>
          </a:p>
          <a:p>
            <a:r>
              <a:rPr lang="nl-NL" dirty="0">
                <a:solidFill>
                  <a:schemeClr val="bg1"/>
                </a:solidFill>
                <a:effectLst/>
              </a:rPr>
              <a:t>Verschillende categorieën: Europese instellingen, geschiedenis en lidstaten, open vragen</a:t>
            </a:r>
          </a:p>
          <a:p>
            <a:pPr marL="494088" indent="-457189">
              <a:buFont typeface="+mj-lt"/>
              <a:buAutoNum type="arabicPeriod"/>
            </a:pPr>
            <a:r>
              <a:rPr lang="nl-NL" dirty="0">
                <a:solidFill>
                  <a:schemeClr val="bg1"/>
                </a:solidFill>
                <a:effectLst/>
              </a:rPr>
              <a:t>Maak een quiz en bedenk vier categorieën en bij elke categorie drie vragen. In totaal heb je straks een quiz van twaalf vragen.</a:t>
            </a:r>
          </a:p>
          <a:p>
            <a:pPr marL="494088" indent="-457189">
              <a:buFont typeface="+mj-lt"/>
              <a:buAutoNum type="arabicPeriod"/>
            </a:pPr>
            <a:r>
              <a:rPr lang="nl-NL" dirty="0">
                <a:solidFill>
                  <a:schemeClr val="bg1"/>
                </a:solidFill>
                <a:effectLst/>
              </a:rPr>
              <a:t>Vergeet niet </a:t>
            </a:r>
            <a:r>
              <a:rPr lang="nl-NL" dirty="0"/>
              <a:t>om </a:t>
            </a:r>
            <a:r>
              <a:rPr lang="nl-NL" dirty="0">
                <a:solidFill>
                  <a:schemeClr val="bg1"/>
                </a:solidFill>
                <a:effectLst/>
              </a:rPr>
              <a:t>ook de antwoorden op te schrijven voor de vragen die je hebt bedacht. </a:t>
            </a:r>
          </a:p>
          <a:p>
            <a:pPr marL="494088" indent="-457189">
              <a:buFont typeface="+mj-lt"/>
              <a:buAutoNum type="arabicPeriod"/>
            </a:pPr>
            <a:r>
              <a:rPr lang="nl-NL" dirty="0">
                <a:solidFill>
                  <a:schemeClr val="bg1"/>
                </a:solidFill>
                <a:effectLst/>
              </a:rPr>
              <a:t>Speel de quiz in de klas om deze les af te ronden. </a:t>
            </a:r>
          </a:p>
        </p:txBody>
      </p:sp>
    </p:spTree>
    <p:extLst>
      <p:ext uri="{BB962C8B-B14F-4D97-AF65-F5344CB8AC3E}">
        <p14:creationId xmlns:p14="http://schemas.microsoft.com/office/powerpoint/2010/main" val="1217987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A5C5E-EE1E-510A-7FBB-596F482AC530}"/>
              </a:ext>
            </a:extLst>
          </p:cNvPr>
          <p:cNvSpPr>
            <a:spLocks noGrp="1"/>
          </p:cNvSpPr>
          <p:nvPr>
            <p:ph type="ctrTitle"/>
          </p:nvPr>
        </p:nvSpPr>
        <p:spPr/>
        <p:txBody>
          <a:bodyPr/>
          <a:lstStyle/>
          <a:p>
            <a:r>
              <a:rPr lang="nl-NL" dirty="0">
                <a:solidFill>
                  <a:schemeClr val="bg1"/>
                </a:solidFill>
              </a:rPr>
              <a:t>Les 2</a:t>
            </a:r>
          </a:p>
        </p:txBody>
      </p:sp>
      <p:sp>
        <p:nvSpPr>
          <p:cNvPr id="3" name="Ondertitel 2">
            <a:extLst>
              <a:ext uri="{FF2B5EF4-FFF2-40B4-BE49-F238E27FC236}">
                <a16:creationId xmlns:a16="http://schemas.microsoft.com/office/drawing/2014/main" id="{17006DCC-6FAE-30B7-838B-12953DC58A93}"/>
              </a:ext>
            </a:extLst>
          </p:cNvPr>
          <p:cNvSpPr>
            <a:spLocks noGrp="1"/>
          </p:cNvSpPr>
          <p:nvPr>
            <p:ph type="subTitle" idx="1"/>
          </p:nvPr>
        </p:nvSpPr>
        <p:spPr/>
        <p:txBody>
          <a:bodyPr/>
          <a:lstStyle/>
          <a:p>
            <a:r>
              <a:rPr lang="nl-NL" dirty="0">
                <a:solidFill>
                  <a:schemeClr val="bg1"/>
                </a:solidFill>
              </a:rPr>
              <a:t>Verkiezingen Europese Parlement</a:t>
            </a:r>
            <a:endParaRPr lang="nl-NL" dirty="0"/>
          </a:p>
        </p:txBody>
      </p:sp>
    </p:spTree>
    <p:extLst>
      <p:ext uri="{BB962C8B-B14F-4D97-AF65-F5344CB8AC3E}">
        <p14:creationId xmlns:p14="http://schemas.microsoft.com/office/powerpoint/2010/main" val="219045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83B2-D68F-63BD-4E78-0E2284BA0B9B}"/>
              </a:ext>
            </a:extLst>
          </p:cNvPr>
          <p:cNvSpPr>
            <a:spLocks noGrp="1"/>
          </p:cNvSpPr>
          <p:nvPr>
            <p:ph type="title"/>
          </p:nvPr>
        </p:nvSpPr>
        <p:spPr>
          <a:xfrm>
            <a:off x="913795" y="81280"/>
            <a:ext cx="10353762" cy="1257300"/>
          </a:xfrm>
        </p:spPr>
        <p:txBody>
          <a:bodyPr/>
          <a:lstStyle/>
          <a:p>
            <a:pPr algn="l"/>
            <a:r>
              <a:rPr lang="nl-NL" dirty="0"/>
              <a:t>Geschiedenis van het Europees Parlement</a:t>
            </a:r>
          </a:p>
        </p:txBody>
      </p:sp>
      <p:sp>
        <p:nvSpPr>
          <p:cNvPr id="3" name="Tijdelijke aanduiding voor inhoud 2">
            <a:extLst>
              <a:ext uri="{FF2B5EF4-FFF2-40B4-BE49-F238E27FC236}">
                <a16:creationId xmlns:a16="http://schemas.microsoft.com/office/drawing/2014/main" id="{FA95F3FA-6030-1312-6174-8ACB54CA6923}"/>
              </a:ext>
            </a:extLst>
          </p:cNvPr>
          <p:cNvSpPr>
            <a:spLocks noGrp="1"/>
          </p:cNvSpPr>
          <p:nvPr>
            <p:ph idx="1"/>
          </p:nvPr>
        </p:nvSpPr>
        <p:spPr/>
        <p:txBody>
          <a:bodyPr/>
          <a:lstStyle/>
          <a:p>
            <a:pPr indent="-305435"/>
            <a:r>
              <a:rPr lang="nl-NL" dirty="0">
                <a:solidFill>
                  <a:schemeClr val="bg1"/>
                </a:solidFill>
                <a:effectLst/>
                <a:latin typeface="Arial" panose="020B0604020202020204" pitchFamily="34" charset="0"/>
                <a:cs typeface="Arial" panose="020B0604020202020204" pitchFamily="34" charset="0"/>
              </a:rPr>
              <a:t>1952:  Assemblee van de Europese Gemeenschap voor Kolen en Staal.</a:t>
            </a:r>
          </a:p>
          <a:p>
            <a:pPr indent="-305435"/>
            <a:r>
              <a:rPr lang="nl-NL" dirty="0">
                <a:solidFill>
                  <a:schemeClr val="bg1"/>
                </a:solidFill>
                <a:effectLst/>
                <a:latin typeface="Arial" panose="020B0604020202020204" pitchFamily="34" charset="0"/>
                <a:cs typeface="Arial" panose="020B0604020202020204" pitchFamily="34" charset="0"/>
              </a:rPr>
              <a:t>Doel: </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cs typeface="Arial" panose="020B0604020202020204" pitchFamily="34" charset="0"/>
              </a:rPr>
              <a:t>een forum te bieden voor vertegenwoordigers van de lidstaten om kwesties m.b.t. kolen en staal te bespreken, </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cs typeface="Arial" panose="020B0604020202020204" pitchFamily="34" charset="0"/>
              </a:rPr>
              <a:t>economische samenwerking te bevorderen </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cs typeface="Arial" panose="020B0604020202020204" pitchFamily="34" charset="0"/>
              </a:rPr>
              <a:t>bij te dragen aan de vorming van een gemeenschappelijk Europees beleid op gebied van kolen en staal</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305435"/>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30543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21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83521-B53A-C990-02FB-20D4EA083833}"/>
              </a:ext>
            </a:extLst>
          </p:cNvPr>
          <p:cNvSpPr>
            <a:spLocks noGrp="1"/>
          </p:cNvSpPr>
          <p:nvPr>
            <p:ph type="title"/>
          </p:nvPr>
        </p:nvSpPr>
        <p:spPr>
          <a:xfrm>
            <a:off x="913795" y="71120"/>
            <a:ext cx="10353762" cy="1257300"/>
          </a:xfrm>
        </p:spPr>
        <p:txBody>
          <a:bodyPr/>
          <a:lstStyle/>
          <a:p>
            <a:pPr algn="l"/>
            <a:r>
              <a:rPr lang="nl-NL" dirty="0"/>
              <a:t>Geschiedenis van het Europees Parlement</a:t>
            </a:r>
          </a:p>
        </p:txBody>
      </p:sp>
      <p:sp>
        <p:nvSpPr>
          <p:cNvPr id="3" name="Tijdelijke aanduiding voor inhoud 2">
            <a:extLst>
              <a:ext uri="{FF2B5EF4-FFF2-40B4-BE49-F238E27FC236}">
                <a16:creationId xmlns:a16="http://schemas.microsoft.com/office/drawing/2014/main" id="{BB20DB9B-FFBA-58E1-BE95-400E1FF22C2C}"/>
              </a:ext>
            </a:extLst>
          </p:cNvPr>
          <p:cNvSpPr>
            <a:spLocks noGrp="1"/>
          </p:cNvSpPr>
          <p:nvPr>
            <p:ph idx="1"/>
          </p:nvPr>
        </p:nvSpPr>
        <p:spPr/>
        <p:txBody>
          <a:bodyPr>
            <a:normAutofit fontScale="92500" lnSpcReduction="20000"/>
          </a:bodyPr>
          <a:lstStyle/>
          <a:p>
            <a:pPr indent="-305435"/>
            <a:r>
              <a:rPr lang="nl-NL" dirty="0">
                <a:solidFill>
                  <a:schemeClr val="bg1"/>
                </a:solidFill>
                <a:effectLst/>
                <a:latin typeface="Arial" panose="020B0604020202020204" pitchFamily="34" charset="0"/>
                <a:cs typeface="Arial" panose="020B0604020202020204" pitchFamily="34" charset="0"/>
              </a:rPr>
              <a:t>1958: Eerste bijeenkomst van de Europese Parlementaire Vergadering.</a:t>
            </a:r>
          </a:p>
          <a:p>
            <a:pPr indent="-305435"/>
            <a:r>
              <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rPr>
              <a:t>Doel:  </a:t>
            </a:r>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Vertegenwoordiging</a:t>
            </a:r>
            <a:r>
              <a:rPr lang="nl-NL" dirty="0">
                <a:solidFill>
                  <a:schemeClr val="bg1"/>
                </a:solidFill>
                <a:effectLst/>
                <a:latin typeface="Arial" panose="020B0604020202020204" pitchFamily="34" charset="0"/>
                <a:ea typeface="+mn-lt"/>
                <a:cs typeface="Arial" panose="020B0604020202020204" pitchFamily="34" charset="0"/>
              </a:rPr>
              <a:t> van de </a:t>
            </a:r>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volkeren</a:t>
            </a:r>
            <a:r>
              <a:rPr lang="nl-NL" dirty="0">
                <a:solidFill>
                  <a:schemeClr val="bg1"/>
                </a:solidFill>
                <a:effectLst/>
                <a:latin typeface="Arial" panose="020B0604020202020204" pitchFamily="34" charset="0"/>
                <a:ea typeface="+mn-lt"/>
                <a:cs typeface="Arial" panose="020B0604020202020204" pitchFamily="34" charset="0"/>
              </a:rPr>
              <a:t> van lidstaten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marL="719455" lvl="1" indent="-269875"/>
            <a:r>
              <a:rPr lang="nl-NL" dirty="0">
                <a:solidFill>
                  <a:schemeClr val="bg1"/>
                </a:solidFill>
                <a:effectLst/>
                <a:latin typeface="Arial" panose="020B0604020202020204" pitchFamily="34" charset="0"/>
                <a:cs typeface="Arial" panose="020B0604020202020204" pitchFamily="34" charset="0"/>
              </a:rPr>
              <a:t>Leden gekozen uit nationale parlementen</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305435"/>
            <a:r>
              <a:rPr lang="nl-NL" dirty="0">
                <a:solidFill>
                  <a:schemeClr val="bg1"/>
                </a:solidFill>
                <a:effectLst/>
                <a:latin typeface="Arial" panose="020B0604020202020204" pitchFamily="34" charset="0"/>
                <a:cs typeface="Arial" panose="020B0604020202020204" pitchFamily="34" charset="0"/>
              </a:rPr>
              <a:t>1979: Eerste rechtstreekse verkiezingen van het Europese parlement</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305435"/>
            <a:r>
              <a:rPr lang="nl-NL" dirty="0">
                <a:solidFill>
                  <a:schemeClr val="bg1"/>
                </a:solidFill>
                <a:effectLst/>
                <a:latin typeface="Arial" panose="020B0604020202020204" pitchFamily="34" charset="0"/>
                <a:ea typeface="+mn-lt"/>
                <a:cs typeface="Arial" panose="020B0604020202020204" pitchFamily="34" charset="0"/>
              </a:rPr>
              <a:t>In het begin had het Europees Parlement niet veel macht.</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305435"/>
            <a:r>
              <a:rPr lang="nl-NL" dirty="0">
                <a:solidFill>
                  <a:schemeClr val="bg1"/>
                </a:solidFill>
                <a:effectLst/>
                <a:latin typeface="Arial" panose="020B0604020202020204" pitchFamily="34" charset="0"/>
                <a:cs typeface="Arial" panose="020B0604020202020204" pitchFamily="34" charset="0"/>
              </a:rPr>
              <a:t>D</a:t>
            </a:r>
            <a:r>
              <a:rPr lang="nl-NL" dirty="0">
                <a:solidFill>
                  <a:schemeClr val="bg1"/>
                </a:solidFill>
                <a:effectLst/>
                <a:latin typeface="Arial" panose="020B0604020202020204" pitchFamily="34" charset="0"/>
                <a:ea typeface="+mn-lt"/>
                <a:cs typeface="Arial" panose="020B0604020202020204" pitchFamily="34" charset="0"/>
              </a:rPr>
              <a:t>oor verschillende verdragen, waaronder Maastricht (1992), Amsterdam (1997) en Lissabon (2007), heeft het Europees Parlement meer bevoegdheden gekregen.</a:t>
            </a:r>
          </a:p>
          <a:p>
            <a:pPr indent="-305435"/>
            <a:r>
              <a:rPr lang="nl-NL" dirty="0">
                <a:solidFill>
                  <a:schemeClr val="bg1"/>
                </a:solidFill>
                <a:effectLst/>
                <a:latin typeface="Arial" panose="020B0604020202020204" pitchFamily="34" charset="0"/>
                <a:ea typeface="+mn-lt"/>
                <a:cs typeface="Arial" panose="020B0604020202020204" pitchFamily="34" charset="0"/>
              </a:rPr>
              <a:t>Brexit referendum (2016): VK stemde voor het verlaten van de EU. </a:t>
            </a:r>
          </a:p>
          <a:p>
            <a:pPr indent="-305435"/>
            <a:r>
              <a:rPr lang="nl-NL" dirty="0">
                <a:latin typeface="Arial" panose="020B0604020202020204" pitchFamily="34" charset="0"/>
                <a:ea typeface="+mn-lt"/>
                <a:cs typeface="Arial" panose="020B0604020202020204" pitchFamily="34" charset="0"/>
              </a:rPr>
              <a:t>2021: VK uit de EU.</a:t>
            </a:r>
          </a:p>
          <a:p>
            <a:pPr lvl="1" indent="-305435"/>
            <a:r>
              <a:rPr lang="nl-NL" dirty="0">
                <a:solidFill>
                  <a:schemeClr val="bg1"/>
                </a:solidFill>
                <a:effectLst/>
                <a:latin typeface="Arial" panose="020B0604020202020204" pitchFamily="34" charset="0"/>
                <a:ea typeface="+mn-lt"/>
                <a:cs typeface="Arial" panose="020B0604020202020204" pitchFamily="34" charset="0"/>
              </a:rPr>
              <a:t>Zetelverdeling in Europese Parlement. </a:t>
            </a:r>
          </a:p>
          <a:p>
            <a:pPr indent="-305435"/>
            <a:endParaRPr lang="nl-NL" dirty="0">
              <a:solidFill>
                <a:schemeClr val="bg1"/>
              </a:solidFill>
              <a:effectLst/>
              <a:latin typeface="Arial" panose="020B0604020202020204" pitchFamily="34" charset="0"/>
              <a:ea typeface="+mn-lt"/>
              <a:cs typeface="Arial" panose="020B0604020202020204" pitchFamily="34" charset="0"/>
            </a:endParaRPr>
          </a:p>
          <a:p>
            <a:pPr indent="-305435"/>
            <a:endParaRPr lang="nl-NL" dirty="0">
              <a:solidFill>
                <a:schemeClr val="bg1"/>
              </a:solidFill>
              <a:effectLst/>
              <a:latin typeface="Arial" panose="020B0604020202020204" pitchFamily="34" charset="0"/>
              <a:cs typeface="Arial" panose="020B0604020202020204" pitchFamily="34" charset="0"/>
            </a:endParaRPr>
          </a:p>
          <a:p>
            <a:pPr indent="-305435"/>
            <a:endParaRPr lang="nl-NL" dirty="0">
              <a:solidFill>
                <a:schemeClr val="bg1"/>
              </a:solidFill>
              <a:effectLst/>
              <a:latin typeface="Arial" panose="020B0604020202020204" pitchFamily="34" charset="0"/>
              <a:cs typeface="Arial" panose="020B0604020202020204" pitchFamily="34" charset="0"/>
            </a:endParaRPr>
          </a:p>
          <a:p>
            <a:pPr indent="-305435"/>
            <a:endParaRPr lang="nl-NL" dirty="0"/>
          </a:p>
          <a:p>
            <a:pPr indent="-305435"/>
            <a:endParaRPr lang="nl-NL" dirty="0"/>
          </a:p>
          <a:p>
            <a:pPr indent="-30543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55" lvl="1" indent="-26987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55968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D91BE-2595-40AD-7DD7-8BCEDD61FF59}"/>
              </a:ext>
            </a:extLst>
          </p:cNvPr>
          <p:cNvSpPr>
            <a:spLocks noGrp="1"/>
          </p:cNvSpPr>
          <p:nvPr>
            <p:ph type="title"/>
          </p:nvPr>
        </p:nvSpPr>
        <p:spPr>
          <a:xfrm>
            <a:off x="913795" y="152400"/>
            <a:ext cx="10353762" cy="1257300"/>
          </a:xfrm>
        </p:spPr>
        <p:txBody>
          <a:bodyPr/>
          <a:lstStyle/>
          <a:p>
            <a:pPr algn="l"/>
            <a:r>
              <a:rPr lang="nl-NL" dirty="0">
                <a:effectLst/>
              </a:rPr>
              <a:t>Structuur van het Europees Parlement</a:t>
            </a:r>
          </a:p>
        </p:txBody>
      </p:sp>
      <p:sp>
        <p:nvSpPr>
          <p:cNvPr id="3" name="Tijdelijke aanduiding voor inhoud 2">
            <a:extLst>
              <a:ext uri="{FF2B5EF4-FFF2-40B4-BE49-F238E27FC236}">
                <a16:creationId xmlns:a16="http://schemas.microsoft.com/office/drawing/2014/main" id="{D1CCC530-AFAC-0B29-C049-E6254F06F244}"/>
              </a:ext>
            </a:extLst>
          </p:cNvPr>
          <p:cNvSpPr>
            <a:spLocks noGrp="1"/>
          </p:cNvSpPr>
          <p:nvPr>
            <p:ph idx="1"/>
          </p:nvPr>
        </p:nvSpPr>
        <p:spPr/>
        <p:txBody>
          <a:bodyPr>
            <a:normAutofit/>
          </a:bodyPr>
          <a:lstStyle/>
          <a:p>
            <a:pPr indent="-305435"/>
            <a:r>
              <a:rPr lang="nl-NL" dirty="0">
                <a:solidFill>
                  <a:schemeClr val="bg1"/>
                </a:solidFill>
                <a:effectLst/>
                <a:latin typeface="Arial" panose="020B0604020202020204" pitchFamily="34" charset="0"/>
                <a:ea typeface="+mn-lt"/>
                <a:cs typeface="Arial" panose="020B0604020202020204" pitchFamily="34" charset="0"/>
              </a:rPr>
              <a:t>Nu zijn er 705 leden van het Europees Parlement, vertegenwoordigende de 27 lidstaten.</a:t>
            </a:r>
            <a:endParaRPr lang="nl-NL" dirty="0">
              <a:solidFill>
                <a:schemeClr val="bg1"/>
              </a:solidFill>
              <a:effectLst/>
              <a:latin typeface="Arial" panose="020B0604020202020204" pitchFamily="34" charset="0"/>
              <a:cs typeface="Arial" panose="020B0604020202020204" pitchFamily="34" charset="0"/>
            </a:endParaRPr>
          </a:p>
          <a:p>
            <a:pPr indent="-305435"/>
            <a:r>
              <a:rPr lang="nl-NL" dirty="0">
                <a:solidFill>
                  <a:schemeClr val="bg1"/>
                </a:solidFill>
                <a:effectLst/>
                <a:latin typeface="Arial" panose="020B0604020202020204" pitchFamily="34" charset="0"/>
                <a:ea typeface="+mn-lt"/>
                <a:cs typeface="Arial" panose="020B0604020202020204" pitchFamily="34" charset="0"/>
              </a:rPr>
              <a:t>Na de verkiezingen zal het aantal leden toenemen tot 720.</a:t>
            </a:r>
            <a:endParaRPr lang="nl-NL" dirty="0">
              <a:solidFill>
                <a:schemeClr val="bg1"/>
              </a:solidFill>
              <a:effectLst/>
              <a:latin typeface="Arial" panose="020B0604020202020204" pitchFamily="34" charset="0"/>
              <a:cs typeface="Arial" panose="020B0604020202020204" pitchFamily="34" charset="0"/>
            </a:endParaRPr>
          </a:p>
          <a:p>
            <a:pPr indent="-305435"/>
            <a:r>
              <a:rPr lang="nl-NL" dirty="0">
                <a:solidFill>
                  <a:schemeClr val="bg1"/>
                </a:solidFill>
                <a:effectLst/>
                <a:latin typeface="Arial" panose="020B0604020202020204" pitchFamily="34" charset="0"/>
                <a:ea typeface="+mn-lt"/>
                <a:cs typeface="Arial" panose="020B0604020202020204" pitchFamily="34" charset="0"/>
              </a:rPr>
              <a:t>De hoeveelheid zetels die een land krijgt, hangt af van de bevolkingsgrootte.</a:t>
            </a:r>
            <a:endParaRPr lang="nl-NL" dirty="0">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ea typeface="+mn-lt"/>
                <a:cs typeface="Arial" panose="020B0604020202020204" pitchFamily="34" charset="0"/>
              </a:rPr>
              <a:t>Het minimum is 6 zetels (voor Luxemburg, Cyprus en Malta).</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ea typeface="+mn-lt"/>
                <a:cs typeface="Arial" panose="020B0604020202020204" pitchFamily="34" charset="0"/>
              </a:rPr>
              <a:t>Het maximum is 96 zetels (voor Duitsland).</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ea typeface="+mn-lt"/>
                <a:cs typeface="Arial" panose="020B0604020202020204" pitchFamily="34" charset="0"/>
              </a:rPr>
              <a:t>Nederland heeft momenteel 29 zetels, maar dit zal na de verkiezingen stijgen naar 31.</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305435"/>
            <a:endParaRPr lang="nl-NL" dirty="0"/>
          </a:p>
          <a:p>
            <a:pPr indent="-305435"/>
            <a:endParaRPr lang="nl-NL" dirty="0"/>
          </a:p>
          <a:p>
            <a:pPr indent="-305435"/>
            <a:endParaRPr lang="nl-NL" dirty="0"/>
          </a:p>
          <a:p>
            <a:pPr indent="-305435"/>
            <a:endParaRPr lang="nl-NL" dirty="0"/>
          </a:p>
          <a:p>
            <a:pPr indent="-30543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55" lvl="1" indent="-26987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98676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3287F-4C78-8BD9-E838-12DE71D07357}"/>
              </a:ext>
            </a:extLst>
          </p:cNvPr>
          <p:cNvSpPr>
            <a:spLocks noGrp="1"/>
          </p:cNvSpPr>
          <p:nvPr>
            <p:ph type="title"/>
          </p:nvPr>
        </p:nvSpPr>
        <p:spPr>
          <a:xfrm>
            <a:off x="913795" y="101600"/>
            <a:ext cx="10353762" cy="1257300"/>
          </a:xfrm>
        </p:spPr>
        <p:txBody>
          <a:bodyPr/>
          <a:lstStyle/>
          <a:p>
            <a:pPr algn="l"/>
            <a:r>
              <a:rPr lang="nl-NL" dirty="0"/>
              <a:t> Rol en functies van het Europees Parlement</a:t>
            </a:r>
          </a:p>
        </p:txBody>
      </p:sp>
      <p:sp>
        <p:nvSpPr>
          <p:cNvPr id="3" name="Tijdelijke aanduiding voor inhoud 2">
            <a:extLst>
              <a:ext uri="{FF2B5EF4-FFF2-40B4-BE49-F238E27FC236}">
                <a16:creationId xmlns:a16="http://schemas.microsoft.com/office/drawing/2014/main" id="{A24BF977-D7D0-6567-0B7C-DED452DAA41C}"/>
              </a:ext>
            </a:extLst>
          </p:cNvPr>
          <p:cNvSpPr>
            <a:spLocks noGrp="1"/>
          </p:cNvSpPr>
          <p:nvPr>
            <p:ph idx="1"/>
          </p:nvPr>
        </p:nvSpPr>
        <p:spPr>
          <a:xfrm>
            <a:off x="913795" y="1657350"/>
            <a:ext cx="10353762" cy="4791075"/>
          </a:xfrm>
        </p:spPr>
        <p:txBody>
          <a:bodyPr>
            <a:normAutofit/>
          </a:bodyPr>
          <a:lstStyle/>
          <a:p>
            <a:pPr indent="-305435"/>
            <a:r>
              <a:rPr lang="nl-NL" dirty="0">
                <a:solidFill>
                  <a:schemeClr val="bg1"/>
                </a:solidFill>
                <a:effectLst/>
                <a:latin typeface="Arial" panose="020B0604020202020204" pitchFamily="34" charset="0"/>
                <a:cs typeface="Arial" panose="020B0604020202020204" pitchFamily="34" charset="0"/>
              </a:rPr>
              <a:t>Het Europees Parlement vertegenwoordigt de burgers van de EU </a:t>
            </a:r>
          </a:p>
          <a:p>
            <a:pPr indent="-305435"/>
            <a:r>
              <a:rPr lang="nl-NL" dirty="0">
                <a:solidFill>
                  <a:schemeClr val="bg1"/>
                </a:solidFill>
                <a:effectLst/>
                <a:latin typeface="Arial" panose="020B0604020202020204" pitchFamily="34" charset="0"/>
                <a:cs typeface="Arial" panose="020B0604020202020204" pitchFamily="34" charset="0"/>
              </a:rPr>
              <a:t>Heeft wetgevende, controlerende en begrotingstaken: </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ea typeface="+mn-lt"/>
                <a:cs typeface="Arial" panose="020B0604020202020204" pitchFamily="34" charset="0"/>
              </a:rPr>
              <a:t>Samen met de Raad van de Europese Unie heeft het de wetgevende macht.</a:t>
            </a:r>
            <a:endParaRPr lang="nl-NL" dirty="0">
              <a:solidFill>
                <a:schemeClr val="bg1"/>
              </a:solidFill>
              <a:effectLst/>
              <a:latin typeface="Arial" panose="020B0604020202020204" pitchFamily="34" charset="0"/>
              <a:cs typeface="Arial" panose="020B0604020202020204" pitchFamily="34" charset="0"/>
            </a:endParaRPr>
          </a:p>
          <a:p>
            <a:pPr marL="1025525" lvl="2" indent="-215900">
              <a:buFont typeface="Wingdings" charset="2"/>
              <a:buChar char="§"/>
            </a:pPr>
            <a:r>
              <a:rPr lang="nl-NL" dirty="0">
                <a:solidFill>
                  <a:schemeClr val="bg1"/>
                </a:solidFill>
                <a:effectLst/>
                <a:latin typeface="Arial" panose="020B0604020202020204" pitchFamily="34" charset="0"/>
                <a:ea typeface="+mn-lt"/>
                <a:cs typeface="Arial" panose="020B0604020202020204" pitchFamily="34" charset="0"/>
              </a:rPr>
              <a:t>Het kan wetten accepteren, wijzigen of verwerpen die zijn voorgesteld door de Europese Commissie.</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1025525" lvl="2" indent="-215900">
              <a:buFont typeface="Wingdings" charset="2"/>
              <a:buChar char="§"/>
            </a:pPr>
            <a:r>
              <a:rPr lang="nl-NL" dirty="0">
                <a:solidFill>
                  <a:schemeClr val="bg1"/>
                </a:solidFill>
                <a:effectLst/>
                <a:latin typeface="Arial" panose="020B0604020202020204" pitchFamily="34" charset="0"/>
                <a:ea typeface="+mn-lt"/>
                <a:cs typeface="Arial" panose="020B0604020202020204" pitchFamily="34" charset="0"/>
              </a:rPr>
              <a:t>Het heeft geen recht van initiatief en kan de Commissie niet dwingen om specifiek beleid te maken.</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ea typeface="+mn-lt"/>
                <a:cs typeface="Arial" panose="020B0604020202020204" pitchFamily="34" charset="0"/>
              </a:rPr>
              <a:t>Het controleert de Europese Commissie.</a:t>
            </a:r>
            <a:endParaRPr lang="nl-NL" dirty="0">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ea typeface="+mn-lt"/>
                <a:cs typeface="Arial" panose="020B0604020202020204" pitchFamily="34" charset="0"/>
              </a:rPr>
              <a:t>Het keurt de jaarlijkse begroting goed, samen met de Raad van de Europese Unie.</a:t>
            </a:r>
            <a:endParaRPr lang="nl-NL" dirty="0">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ea typeface="+mn-lt"/>
                <a:cs typeface="Arial" panose="020B0604020202020204" pitchFamily="34" charset="0"/>
              </a:rPr>
              <a:t>Het Europees Parlement moet instemmen met verdragen tussen de EU en andere landen voordat deze van kracht worden.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marL="719455" lvl="1" indent="-269875"/>
            <a:r>
              <a:rPr lang="nl-NL" dirty="0">
                <a:solidFill>
                  <a:schemeClr val="bg1"/>
                </a:solidFill>
                <a:effectLst/>
                <a:latin typeface="Arial" panose="020B0604020202020204" pitchFamily="34" charset="0"/>
                <a:ea typeface="+mn-lt"/>
                <a:cs typeface="Arial" panose="020B0604020202020204" pitchFamily="34" charset="0"/>
              </a:rPr>
              <a:t>Het heeft het recht om onderzoeken uit te voeren naar kwesties die binnen zijn bevoegdheid vallen.</a:t>
            </a:r>
            <a:endParaRPr lang="nl-NL" dirty="0">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ea typeface="+mn-lt"/>
                <a:cs typeface="Arial" panose="020B0604020202020204" pitchFamily="34" charset="0"/>
              </a:rPr>
              <a:t>Het heeft het recht om petities van EU-burgers te ontvangen en te behandelen.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marL="719455" lvl="1" indent="-26987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71474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A4162-E432-21E7-24B8-575A84E7CE70}"/>
              </a:ext>
            </a:extLst>
          </p:cNvPr>
          <p:cNvSpPr>
            <a:spLocks noGrp="1"/>
          </p:cNvSpPr>
          <p:nvPr>
            <p:ph type="title"/>
          </p:nvPr>
        </p:nvSpPr>
        <p:spPr>
          <a:xfrm>
            <a:off x="847120" y="114301"/>
            <a:ext cx="10353763" cy="1257300"/>
          </a:xfrm>
        </p:spPr>
        <p:txBody>
          <a:bodyPr/>
          <a:lstStyle/>
          <a:p>
            <a:pPr algn="l"/>
            <a:r>
              <a:rPr lang="nl-NL" dirty="0"/>
              <a:t>Opzet lessenserie</a:t>
            </a:r>
          </a:p>
        </p:txBody>
      </p:sp>
      <p:sp>
        <p:nvSpPr>
          <p:cNvPr id="3" name="Tijdelijke aanduiding voor inhoud 2">
            <a:extLst>
              <a:ext uri="{FF2B5EF4-FFF2-40B4-BE49-F238E27FC236}">
                <a16:creationId xmlns:a16="http://schemas.microsoft.com/office/drawing/2014/main" id="{5A276051-AC7A-CA95-5CCD-D823E8998090}"/>
              </a:ext>
            </a:extLst>
          </p:cNvPr>
          <p:cNvSpPr>
            <a:spLocks noGrp="1"/>
          </p:cNvSpPr>
          <p:nvPr>
            <p:ph idx="1"/>
          </p:nvPr>
        </p:nvSpPr>
        <p:spPr/>
        <p:txBody>
          <a:bodyPr>
            <a:normAutofit/>
          </a:bodyPr>
          <a:lstStyle/>
          <a:p>
            <a:pPr marL="36899" indent="0">
              <a:buNone/>
            </a:pPr>
            <a:r>
              <a:rPr lang="nl-NL" sz="2800" dirty="0">
                <a:latin typeface="Arial" panose="020B0604020202020204" pitchFamily="34" charset="0"/>
                <a:cs typeface="Arial" panose="020B0604020202020204" pitchFamily="34" charset="0"/>
              </a:rPr>
              <a:t>Les 1: Geschiedenis en werking van de Europese Unie</a:t>
            </a:r>
          </a:p>
          <a:p>
            <a:pPr marL="36899" indent="0">
              <a:buNone/>
            </a:pPr>
            <a:r>
              <a:rPr lang="nl-NL" sz="2800" dirty="0">
                <a:latin typeface="Arial" panose="020B0604020202020204" pitchFamily="34" charset="0"/>
                <a:cs typeface="Arial" panose="020B0604020202020204" pitchFamily="34" charset="0"/>
              </a:rPr>
              <a:t>Les 2: Verkiezingen Europees Parlement</a:t>
            </a:r>
          </a:p>
          <a:p>
            <a:pPr marL="36899" indent="0">
              <a:buNone/>
            </a:pPr>
            <a:r>
              <a:rPr lang="nl-NL" sz="2800" dirty="0">
                <a:latin typeface="Arial" panose="020B0604020202020204" pitchFamily="34" charset="0"/>
                <a:cs typeface="Arial" panose="020B0604020202020204" pitchFamily="34" charset="0"/>
              </a:rPr>
              <a:t>Les 3: Na de verkiezingen</a:t>
            </a:r>
          </a:p>
        </p:txBody>
      </p:sp>
    </p:spTree>
    <p:extLst>
      <p:ext uri="{BB962C8B-B14F-4D97-AF65-F5344CB8AC3E}">
        <p14:creationId xmlns:p14="http://schemas.microsoft.com/office/powerpoint/2010/main" val="263333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4817F-AF21-F5C4-E762-A9A88026346D}"/>
              </a:ext>
            </a:extLst>
          </p:cNvPr>
          <p:cNvSpPr>
            <a:spLocks noGrp="1"/>
          </p:cNvSpPr>
          <p:nvPr>
            <p:ph type="title"/>
          </p:nvPr>
        </p:nvSpPr>
        <p:spPr>
          <a:xfrm>
            <a:off x="913795" y="0"/>
            <a:ext cx="10353762" cy="1257300"/>
          </a:xfrm>
        </p:spPr>
        <p:txBody>
          <a:bodyPr/>
          <a:lstStyle/>
          <a:p>
            <a:pPr algn="l"/>
            <a:r>
              <a:rPr lang="nl-NL" dirty="0"/>
              <a:t>Verkiezingen Europese Parlement</a:t>
            </a:r>
          </a:p>
        </p:txBody>
      </p:sp>
      <p:sp>
        <p:nvSpPr>
          <p:cNvPr id="3" name="Tijdelijke aanduiding voor inhoud 2">
            <a:extLst>
              <a:ext uri="{FF2B5EF4-FFF2-40B4-BE49-F238E27FC236}">
                <a16:creationId xmlns:a16="http://schemas.microsoft.com/office/drawing/2014/main" id="{04A07554-26FD-5B2F-06F5-5DABED0D64AE}"/>
              </a:ext>
            </a:extLst>
          </p:cNvPr>
          <p:cNvSpPr>
            <a:spLocks noGrp="1"/>
          </p:cNvSpPr>
          <p:nvPr>
            <p:ph idx="1"/>
          </p:nvPr>
        </p:nvSpPr>
        <p:spPr/>
        <p:txBody>
          <a:bodyPr>
            <a:normAutofit lnSpcReduction="10000"/>
          </a:bodyPr>
          <a:lstStyle/>
          <a:p>
            <a:pPr indent="-305435"/>
            <a:r>
              <a:rPr lang="nl-NL" dirty="0">
                <a:solidFill>
                  <a:schemeClr val="bg1"/>
                </a:solidFill>
                <a:effectLst/>
                <a:latin typeface="Arial" panose="020B0604020202020204" pitchFamily="34" charset="0"/>
                <a:ea typeface="+mn-lt"/>
                <a:cs typeface="Arial" panose="020B0604020202020204" pitchFamily="34" charset="0"/>
              </a:rPr>
              <a:t>Elke 5 jaar vinden er verkiezingen plaats voor het Europees Parlement.</a:t>
            </a:r>
          </a:p>
          <a:p>
            <a:pPr indent="-305435"/>
            <a:r>
              <a:rPr lang="nl-NL" dirty="0">
                <a:solidFill>
                  <a:schemeClr val="bg1"/>
                </a:solidFill>
                <a:effectLst/>
                <a:latin typeface="Arial" panose="020B0604020202020204" pitchFamily="34" charset="0"/>
                <a:ea typeface="+mn-lt"/>
                <a:cs typeface="Arial" panose="020B0604020202020204" pitchFamily="34" charset="0"/>
              </a:rPr>
              <a:t>De verkiezingen worden gehouden op basis van het principe van Evenredige Vertegenwoordiging.</a:t>
            </a:r>
          </a:p>
          <a:p>
            <a:pPr indent="-305435"/>
            <a:r>
              <a:rPr lang="nl-NL" dirty="0">
                <a:solidFill>
                  <a:schemeClr val="bg1"/>
                </a:solidFill>
                <a:effectLst/>
                <a:latin typeface="Arial" panose="020B0604020202020204" pitchFamily="34" charset="0"/>
                <a:ea typeface="+mn-lt"/>
                <a:cs typeface="Arial" panose="020B0604020202020204" pitchFamily="34" charset="0"/>
              </a:rPr>
              <a:t>Alle EU-burgers van 18 jaar en ouder mogen stemmen voor de partijen die meedoen uit hun eigen land.</a:t>
            </a:r>
            <a:endParaRPr lang="nl-NL" dirty="0">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ea typeface="+mn-lt"/>
                <a:cs typeface="Arial" panose="020B0604020202020204" pitchFamily="34" charset="0"/>
              </a:rPr>
              <a:t>Een Italiaan die in Nederland woont, kan bijvoorbeeld stemmen op een Italiaanse partij.</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305435"/>
            <a:r>
              <a:rPr lang="nl-NL" dirty="0">
                <a:solidFill>
                  <a:schemeClr val="bg1"/>
                </a:solidFill>
                <a:effectLst/>
                <a:latin typeface="Arial" panose="020B0604020202020204" pitchFamily="34" charset="0"/>
                <a:ea typeface="+mn-lt"/>
                <a:cs typeface="Arial" panose="020B0604020202020204" pitchFamily="34" charset="0"/>
              </a:rPr>
              <a:t>De meeste landen, zoals Nederland, hebben partijlijsten waar kiezers op kunnen stemmen.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305435"/>
            <a:r>
              <a:rPr lang="nl-NL" dirty="0">
                <a:solidFill>
                  <a:schemeClr val="bg1"/>
                </a:solidFill>
                <a:effectLst/>
                <a:latin typeface="Arial" panose="020B0604020202020204" pitchFamily="34" charset="0"/>
                <a:ea typeface="+mn-lt"/>
                <a:cs typeface="Arial" panose="020B0604020202020204" pitchFamily="34" charset="0"/>
              </a:rPr>
              <a:t>Na de verkiezingen vormen de politieke partijen in het Europees Parlement politieke fracties op basis van ideologische overeenkomsten.</a:t>
            </a:r>
            <a:endParaRPr lang="nl-NL" dirty="0">
              <a:solidFill>
                <a:schemeClr val="bg1"/>
              </a:solidFill>
              <a:effectLst/>
              <a:latin typeface="Arial" panose="020B0604020202020204" pitchFamily="34" charset="0"/>
              <a:cs typeface="Arial" panose="020B0604020202020204" pitchFamily="34" charset="0"/>
            </a:endParaRPr>
          </a:p>
          <a:p>
            <a:pPr indent="-305435"/>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30543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1146270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3D86B-7195-5CB1-8833-3FDB42CFD3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3C666C-E4CC-5C2A-D25C-3EDD0052C8F9}"/>
              </a:ext>
            </a:extLst>
          </p:cNvPr>
          <p:cNvSpPr>
            <a:spLocks noGrp="1"/>
          </p:cNvSpPr>
          <p:nvPr>
            <p:ph type="title"/>
          </p:nvPr>
        </p:nvSpPr>
        <p:spPr>
          <a:xfrm>
            <a:off x="913795" y="0"/>
            <a:ext cx="10353762" cy="1257300"/>
          </a:xfrm>
        </p:spPr>
        <p:txBody>
          <a:bodyPr/>
          <a:lstStyle/>
          <a:p>
            <a:pPr algn="l"/>
            <a:r>
              <a:rPr lang="nl-NL" dirty="0"/>
              <a:t>Politieke fracties</a:t>
            </a:r>
          </a:p>
        </p:txBody>
      </p:sp>
      <p:sp>
        <p:nvSpPr>
          <p:cNvPr id="3" name="Tijdelijke aanduiding voor inhoud 2">
            <a:extLst>
              <a:ext uri="{FF2B5EF4-FFF2-40B4-BE49-F238E27FC236}">
                <a16:creationId xmlns:a16="http://schemas.microsoft.com/office/drawing/2014/main" id="{F748D629-92E9-0126-42B0-5D5158E6F4CD}"/>
              </a:ext>
            </a:extLst>
          </p:cNvPr>
          <p:cNvSpPr>
            <a:spLocks noGrp="1"/>
          </p:cNvSpPr>
          <p:nvPr>
            <p:ph idx="1"/>
          </p:nvPr>
        </p:nvSpPr>
        <p:spPr/>
        <p:txBody>
          <a:bodyPr>
            <a:normAutofit/>
          </a:bodyPr>
          <a:lstStyle/>
          <a:p>
            <a:pPr indent="-305435"/>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Minstens 23 leden</a:t>
            </a:r>
          </a:p>
          <a:p>
            <a:pPr indent="-305435"/>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Minstens 7 EU-landen</a:t>
            </a:r>
          </a:p>
          <a:p>
            <a:pPr indent="-305435"/>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Aansluiting fractie niet verplicht</a:t>
            </a:r>
          </a:p>
          <a:p>
            <a:pPr indent="-305435"/>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Op dit moment 7 fracties</a:t>
            </a:r>
          </a:p>
          <a:p>
            <a:pPr indent="-305435"/>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Voordelen politieke fractie</a:t>
            </a:r>
          </a:p>
          <a:p>
            <a:pPr lvl="1" indent="-305435"/>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Belangrijke rol bij bepalen agenda, meer spreektijd, meer kantoorruimte bijv. </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30543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733219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B62F6-B6F6-CFE5-9E13-9DA68BA690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1FD9C4-CBA9-68DF-6B90-205F41D5092A}"/>
              </a:ext>
            </a:extLst>
          </p:cNvPr>
          <p:cNvSpPr>
            <a:spLocks noGrp="1"/>
          </p:cNvSpPr>
          <p:nvPr>
            <p:ph type="title"/>
          </p:nvPr>
        </p:nvSpPr>
        <p:spPr>
          <a:xfrm>
            <a:off x="913795" y="0"/>
            <a:ext cx="10353762" cy="1257300"/>
          </a:xfrm>
        </p:spPr>
        <p:txBody>
          <a:bodyPr/>
          <a:lstStyle/>
          <a:p>
            <a:pPr algn="l"/>
            <a:r>
              <a:rPr lang="nl-NL" dirty="0"/>
              <a:t>De 7 huidige fracties</a:t>
            </a:r>
          </a:p>
        </p:txBody>
      </p:sp>
      <p:sp>
        <p:nvSpPr>
          <p:cNvPr id="7" name="Tijdelijke aanduiding voor inhoud 6">
            <a:extLst>
              <a:ext uri="{FF2B5EF4-FFF2-40B4-BE49-F238E27FC236}">
                <a16:creationId xmlns:a16="http://schemas.microsoft.com/office/drawing/2014/main" id="{6D6595F9-96FD-DE0B-D264-591F4316B19D}"/>
              </a:ext>
            </a:extLst>
          </p:cNvPr>
          <p:cNvSpPr>
            <a:spLocks noGrp="1"/>
          </p:cNvSpPr>
          <p:nvPr>
            <p:ph idx="1"/>
          </p:nvPr>
        </p:nvSpPr>
        <p:spPr>
          <a:xfrm>
            <a:off x="588118" y="6037545"/>
            <a:ext cx="10353762" cy="461368"/>
          </a:xfrm>
        </p:spPr>
        <p:txBody>
          <a:bodyPr>
            <a:normAutofit fontScale="77500" lnSpcReduction="20000"/>
          </a:bodyPr>
          <a:lstStyle/>
          <a:p>
            <a:r>
              <a:rPr lang="nl-NL" dirty="0">
                <a:solidFill>
                  <a:schemeClr val="bg1"/>
                </a:solidFill>
              </a:rPr>
              <a:t>Bron: </a:t>
            </a:r>
            <a:r>
              <a:rPr lang="nl-NL" dirty="0">
                <a:solidFill>
                  <a:schemeClr val="bg1"/>
                </a:solidFill>
                <a:hlinkClick r:id="rId2">
                  <a:extLst>
                    <a:ext uri="{A12FA001-AC4F-418D-AE19-62706E023703}">
                      <ahyp:hlinkClr xmlns:ahyp="http://schemas.microsoft.com/office/drawing/2018/hyperlinkcolor" val="tx"/>
                    </a:ext>
                  </a:extLst>
                </a:hlinkClick>
              </a:rPr>
              <a:t>De zeven fracties van het Europees Parlement | Onderwerpen | Europees Parlement (europa.eu)</a:t>
            </a:r>
            <a:endParaRPr lang="nl-NL" dirty="0">
              <a:solidFill>
                <a:schemeClr val="bg1"/>
              </a:solidFill>
            </a:endParaRPr>
          </a:p>
        </p:txBody>
      </p:sp>
      <p:pic>
        <p:nvPicPr>
          <p:cNvPr id="11" name="Afbeelding 10">
            <a:extLst>
              <a:ext uri="{FF2B5EF4-FFF2-40B4-BE49-F238E27FC236}">
                <a16:creationId xmlns:a16="http://schemas.microsoft.com/office/drawing/2014/main" id="{DEFD64D5-7EFF-CE59-6C8A-F69E9EB95C21}"/>
              </a:ext>
            </a:extLst>
          </p:cNvPr>
          <p:cNvPicPr>
            <a:picLocks noChangeAspect="1"/>
          </p:cNvPicPr>
          <p:nvPr/>
        </p:nvPicPr>
        <p:blipFill>
          <a:blip r:embed="rId3"/>
          <a:stretch>
            <a:fillRect/>
          </a:stretch>
        </p:blipFill>
        <p:spPr>
          <a:xfrm>
            <a:off x="2179530" y="2076450"/>
            <a:ext cx="6749764" cy="3603313"/>
          </a:xfrm>
          <a:prstGeom prst="rect">
            <a:avLst/>
          </a:prstGeom>
        </p:spPr>
      </p:pic>
    </p:spTree>
    <p:extLst>
      <p:ext uri="{BB962C8B-B14F-4D97-AF65-F5344CB8AC3E}">
        <p14:creationId xmlns:p14="http://schemas.microsoft.com/office/powerpoint/2010/main" val="173337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7578-33CF-AD49-FE10-827E31CEE25F}"/>
              </a:ext>
            </a:extLst>
          </p:cNvPr>
          <p:cNvSpPr>
            <a:spLocks noGrp="1"/>
          </p:cNvSpPr>
          <p:nvPr>
            <p:ph type="title"/>
          </p:nvPr>
        </p:nvSpPr>
        <p:spPr>
          <a:xfrm>
            <a:off x="913795" y="0"/>
            <a:ext cx="10353762" cy="1257300"/>
          </a:xfrm>
        </p:spPr>
        <p:txBody>
          <a:bodyPr/>
          <a:lstStyle/>
          <a:p>
            <a:pPr algn="l"/>
            <a:r>
              <a:rPr lang="nl-NL" dirty="0"/>
              <a:t>Activiteit: Partijprofiel verkiezingen EP</a:t>
            </a:r>
          </a:p>
        </p:txBody>
      </p:sp>
      <p:sp>
        <p:nvSpPr>
          <p:cNvPr id="3" name="Tijdelijke aanduiding voor inhoud 2">
            <a:extLst>
              <a:ext uri="{FF2B5EF4-FFF2-40B4-BE49-F238E27FC236}">
                <a16:creationId xmlns:a16="http://schemas.microsoft.com/office/drawing/2014/main" id="{5B19C007-8D05-446D-7C6D-CD3714142DD7}"/>
              </a:ext>
            </a:extLst>
          </p:cNvPr>
          <p:cNvSpPr>
            <a:spLocks noGrp="1"/>
          </p:cNvSpPr>
          <p:nvPr>
            <p:ph idx="1"/>
          </p:nvPr>
        </p:nvSpPr>
        <p:spPr>
          <a:xfrm>
            <a:off x="452063" y="1613043"/>
            <a:ext cx="11507056" cy="4993240"/>
          </a:xfrm>
        </p:spPr>
        <p:txBody>
          <a:bodyPr>
            <a:normAutofit fontScale="92500" lnSpcReduction="20000"/>
          </a:bodyPr>
          <a:lstStyle/>
          <a:p>
            <a:r>
              <a:rPr lang="nl-NL" dirty="0">
                <a:solidFill>
                  <a:schemeClr val="bg1"/>
                </a:solidFill>
                <a:effectLst/>
                <a:latin typeface="Arial" panose="020B0604020202020204" pitchFamily="34" charset="0"/>
                <a:cs typeface="Arial" panose="020B0604020202020204" pitchFamily="34" charset="0"/>
              </a:rPr>
              <a:t>Werk in groepen van 2-3 leerlingen en duik in het onderzoek naar 2 politieke partijen</a:t>
            </a:r>
            <a:r>
              <a:rPr lang="nl-NL" dirty="0">
                <a:latin typeface="Arial" panose="020B0604020202020204" pitchFamily="34" charset="0"/>
                <a:cs typeface="Arial" panose="020B0604020202020204" pitchFamily="34" charset="0"/>
              </a:rPr>
              <a:t>: </a:t>
            </a:r>
            <a:r>
              <a:rPr lang="nl-NL" dirty="0">
                <a:solidFill>
                  <a:schemeClr val="bg1"/>
                </a:solidFill>
                <a:effectLst/>
                <a:latin typeface="Arial" panose="020B0604020202020204" pitchFamily="34" charset="0"/>
                <a:cs typeface="Arial" panose="020B0604020202020204" pitchFamily="34" charset="0"/>
              </a:rPr>
              <a:t>1 Nederlandse partij en 1 buitenlandse partij die meedoen in de EP verkiezingen. </a:t>
            </a:r>
          </a:p>
          <a:p>
            <a:r>
              <a:rPr lang="nl-NL" dirty="0">
                <a:solidFill>
                  <a:schemeClr val="bg1"/>
                </a:solidFill>
                <a:effectLst/>
                <a:latin typeface="Arial" panose="020B0604020202020204" pitchFamily="34" charset="0"/>
                <a:cs typeface="Arial" panose="020B0604020202020204" pitchFamily="34" charset="0"/>
              </a:rPr>
              <a:t>Beantwoord de volgende vragen:</a:t>
            </a:r>
          </a:p>
          <a:p>
            <a:pPr marL="792900" lvl="1" indent="-342900">
              <a:buFont typeface="+mj-lt"/>
              <a:buAutoNum type="arabicPeriod"/>
            </a:pPr>
            <a:r>
              <a:rPr lang="nl-NL" dirty="0">
                <a:solidFill>
                  <a:schemeClr val="bg1"/>
                </a:solidFill>
                <a:effectLst/>
                <a:latin typeface="Arial" panose="020B0604020202020204" pitchFamily="34" charset="0"/>
                <a:cs typeface="Arial" panose="020B0604020202020204" pitchFamily="34" charset="0"/>
              </a:rPr>
              <a:t>Wie is de lijsttrekker? </a:t>
            </a:r>
          </a:p>
          <a:p>
            <a:pPr marL="792900" lvl="1" indent="-342900">
              <a:buFont typeface="+mj-lt"/>
              <a:buAutoNum type="arabicPeriod"/>
            </a:pPr>
            <a:r>
              <a:rPr lang="nl-NL" dirty="0">
                <a:solidFill>
                  <a:schemeClr val="bg1"/>
                </a:solidFill>
                <a:effectLst/>
                <a:latin typeface="Arial" panose="020B0604020202020204" pitchFamily="34" charset="0"/>
                <a:cs typeface="Arial" panose="020B0604020202020204" pitchFamily="34" charset="0"/>
              </a:rPr>
              <a:t>Wie stellen zich verkiesbaar voor die partij?</a:t>
            </a:r>
          </a:p>
          <a:p>
            <a:pPr marL="792900" lvl="1" indent="-342900">
              <a:buFont typeface="+mj-lt"/>
              <a:buAutoNum type="arabicPeriod"/>
            </a:pPr>
            <a:r>
              <a:rPr lang="nl-NL" dirty="0">
                <a:solidFill>
                  <a:schemeClr val="bg1"/>
                </a:solidFill>
                <a:effectLst/>
                <a:latin typeface="Arial" panose="020B0604020202020204" pitchFamily="34" charset="0"/>
                <a:cs typeface="Arial" panose="020B0604020202020204" pitchFamily="34" charset="0"/>
              </a:rPr>
              <a:t>Wat zijn hun belangrijkste partijstandpunten? </a:t>
            </a:r>
          </a:p>
          <a:p>
            <a:pPr marL="1098900" lvl="2" indent="-342900"/>
            <a:r>
              <a:rPr lang="nl-NL" dirty="0">
                <a:solidFill>
                  <a:schemeClr val="bg1"/>
                </a:solidFill>
                <a:effectLst/>
                <a:latin typeface="Arial" panose="020B0604020202020204" pitchFamily="34" charset="0"/>
                <a:cs typeface="Arial" panose="020B0604020202020204" pitchFamily="34" charset="0"/>
              </a:rPr>
              <a:t>Denk aan verschillende onderwerpen, zoals klimaat, vluchtelingen, etc.</a:t>
            </a:r>
          </a:p>
          <a:p>
            <a:pPr marL="792900" lvl="1" indent="-342900">
              <a:buFont typeface="+mj-lt"/>
              <a:buAutoNum type="arabicPeriod"/>
            </a:pPr>
            <a:r>
              <a:rPr lang="nl-NL" dirty="0">
                <a:solidFill>
                  <a:schemeClr val="bg1"/>
                </a:solidFill>
                <a:effectLst/>
                <a:latin typeface="Arial" panose="020B0604020202020204" pitchFamily="34" charset="0"/>
                <a:cs typeface="Arial" panose="020B0604020202020204" pitchFamily="34" charset="0"/>
              </a:rPr>
              <a:t>Welke waarden zijn belangrijk voor deze partij als je kijkt naar de standpunten?</a:t>
            </a:r>
          </a:p>
          <a:p>
            <a:pPr marL="792900" lvl="1" indent="-342900">
              <a:buFont typeface="+mj-lt"/>
              <a:buAutoNum type="arabicPeriod"/>
            </a:pPr>
            <a:r>
              <a:rPr lang="nl-NL" dirty="0">
                <a:solidFill>
                  <a:schemeClr val="bg1"/>
                </a:solidFill>
                <a:effectLst/>
                <a:latin typeface="Arial" panose="020B0604020202020204" pitchFamily="34" charset="0"/>
                <a:cs typeface="Arial" panose="020B0604020202020204" pitchFamily="34" charset="0"/>
              </a:rPr>
              <a:t>Waar bevindt deze partij zich op het links-rechts spectrum in het eigen land?</a:t>
            </a:r>
          </a:p>
          <a:p>
            <a:pPr marL="792900" lvl="1" indent="-342900">
              <a:buFont typeface="+mj-lt"/>
              <a:buAutoNum type="arabicPeriod"/>
            </a:pPr>
            <a:r>
              <a:rPr lang="nl-NL" dirty="0">
                <a:solidFill>
                  <a:schemeClr val="bg1"/>
                </a:solidFill>
                <a:effectLst/>
                <a:latin typeface="Arial" panose="020B0604020202020204" pitchFamily="34" charset="0"/>
                <a:cs typeface="Arial" panose="020B0604020202020204" pitchFamily="34" charset="0"/>
              </a:rPr>
              <a:t>Was de partij voorheen lid van een fractie binnen het Europees parlement? Zo ja, welke? </a:t>
            </a:r>
          </a:p>
          <a:p>
            <a:pPr marL="792900" lvl="1" indent="-342900">
              <a:buFont typeface="+mj-lt"/>
              <a:buAutoNum type="arabicPeriod"/>
            </a:pPr>
            <a:r>
              <a:rPr lang="nl-NL" dirty="0">
                <a:latin typeface="Arial" panose="020B0604020202020204" pitchFamily="34" charset="0"/>
                <a:cs typeface="Arial" panose="020B0604020202020204" pitchFamily="34" charset="0"/>
              </a:rPr>
              <a:t>Op basis van welke ideologie is de fractie gevormd? </a:t>
            </a:r>
          </a:p>
          <a:p>
            <a:pPr marL="792900" lvl="1" indent="-342900">
              <a:buFont typeface="+mj-lt"/>
              <a:buAutoNum type="arabicPeriod"/>
            </a:pPr>
            <a:r>
              <a:rPr lang="nl-NL" dirty="0">
                <a:solidFill>
                  <a:schemeClr val="bg1"/>
                </a:solidFill>
                <a:effectLst/>
                <a:latin typeface="Arial" panose="020B0604020202020204" pitchFamily="34" charset="0"/>
                <a:cs typeface="Arial" panose="020B0604020202020204" pitchFamily="34" charset="0"/>
              </a:rPr>
              <a:t>Waar bevindt de fractie zich op het links-rechts spectrum in het Europees Parlement?</a:t>
            </a:r>
          </a:p>
          <a:p>
            <a:r>
              <a:rPr lang="nl-NL" dirty="0">
                <a:solidFill>
                  <a:schemeClr val="bg1"/>
                </a:solidFill>
                <a:effectLst/>
                <a:latin typeface="Arial" panose="020B0604020202020204" pitchFamily="34" charset="0"/>
                <a:cs typeface="Arial" panose="020B0604020202020204" pitchFamily="34" charset="0"/>
              </a:rPr>
              <a:t>Elke groep zal hun bevindingen aan de klas presenteren.</a:t>
            </a:r>
          </a:p>
          <a:p>
            <a:r>
              <a:rPr lang="nl-NL" dirty="0">
                <a:solidFill>
                  <a:schemeClr val="bg1"/>
                </a:solidFill>
                <a:effectLst/>
                <a:latin typeface="Arial" panose="020B0604020202020204" pitchFamily="34" charset="0"/>
                <a:cs typeface="Arial" panose="020B0604020202020204" pitchFamily="34" charset="0"/>
              </a:rPr>
              <a:t>Wanneer je niet presenteert: Welke partij spreekt jou aan? </a:t>
            </a:r>
            <a:r>
              <a:rPr lang="nl-NL" dirty="0">
                <a:latin typeface="Arial" panose="020B0604020202020204" pitchFamily="34" charset="0"/>
                <a:cs typeface="Arial" panose="020B0604020202020204" pitchFamily="34" charset="0"/>
              </a:rPr>
              <a:t>Deze informatie hoef je niet te delen.</a:t>
            </a:r>
            <a:endParaRPr lang="nl-NL"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456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B5FC5-1548-82BD-D965-AFD73EA70963}"/>
              </a:ext>
            </a:extLst>
          </p:cNvPr>
          <p:cNvSpPr>
            <a:spLocks noGrp="1"/>
          </p:cNvSpPr>
          <p:nvPr>
            <p:ph type="title"/>
          </p:nvPr>
        </p:nvSpPr>
        <p:spPr>
          <a:xfrm>
            <a:off x="913795" y="132080"/>
            <a:ext cx="10353762" cy="1257300"/>
          </a:xfrm>
        </p:spPr>
        <p:txBody>
          <a:bodyPr>
            <a:normAutofit/>
          </a:bodyPr>
          <a:lstStyle/>
          <a:p>
            <a:pPr algn="l"/>
            <a:r>
              <a:rPr lang="nl-NL" dirty="0"/>
              <a:t>Activiteit: Op welke partij zou jij stemmen?</a:t>
            </a:r>
          </a:p>
        </p:txBody>
      </p:sp>
      <p:sp>
        <p:nvSpPr>
          <p:cNvPr id="3" name="Tijdelijke aanduiding voor inhoud 2">
            <a:extLst>
              <a:ext uri="{FF2B5EF4-FFF2-40B4-BE49-F238E27FC236}">
                <a16:creationId xmlns:a16="http://schemas.microsoft.com/office/drawing/2014/main" id="{487ED139-65A9-B3F7-4D1A-8C15AE1BFA9E}"/>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We houden </a:t>
            </a:r>
            <a:r>
              <a:rPr lang="nl-NL" dirty="0">
                <a:solidFill>
                  <a:schemeClr val="bg1"/>
                </a:solidFill>
                <a:effectLst/>
                <a:latin typeface="Arial" panose="020B0604020202020204" pitchFamily="34" charset="0"/>
                <a:cs typeface="Arial" panose="020B0604020202020204" pitchFamily="34" charset="0"/>
              </a:rPr>
              <a:t>vrije en geheime verkiezingen in de klas</a:t>
            </a:r>
          </a:p>
          <a:p>
            <a:r>
              <a:rPr lang="nl-NL" dirty="0">
                <a:latin typeface="Arial" panose="020B0604020202020204" pitchFamily="34" charset="0"/>
                <a:cs typeface="Arial" panose="020B0604020202020204" pitchFamily="34" charset="0"/>
              </a:rPr>
              <a:t>Er wordt niet klassikaal besproken wie waarop gestemd heeft</a:t>
            </a:r>
            <a:endParaRPr lang="nl-NL"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579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0F514-1197-F9CA-19E9-CF20940806D6}"/>
              </a:ext>
            </a:extLst>
          </p:cNvPr>
          <p:cNvSpPr>
            <a:spLocks noGrp="1"/>
          </p:cNvSpPr>
          <p:nvPr>
            <p:ph type="title"/>
          </p:nvPr>
        </p:nvSpPr>
        <p:spPr>
          <a:xfrm>
            <a:off x="913795" y="71121"/>
            <a:ext cx="10353763" cy="1257300"/>
          </a:xfrm>
        </p:spPr>
        <p:txBody>
          <a:bodyPr/>
          <a:lstStyle/>
          <a:p>
            <a:pPr algn="l"/>
            <a:r>
              <a:rPr lang="nl-NL" dirty="0"/>
              <a:t>Opkomst verkiezingen</a:t>
            </a:r>
          </a:p>
        </p:txBody>
      </p:sp>
      <p:sp>
        <p:nvSpPr>
          <p:cNvPr id="3" name="Tijdelijke aanduiding voor inhoud 2">
            <a:extLst>
              <a:ext uri="{FF2B5EF4-FFF2-40B4-BE49-F238E27FC236}">
                <a16:creationId xmlns:a16="http://schemas.microsoft.com/office/drawing/2014/main" id="{C74AA815-1C2E-B31D-FB80-1942A34B2B31}"/>
              </a:ext>
            </a:extLst>
          </p:cNvPr>
          <p:cNvSpPr>
            <a:spLocks noGrp="1"/>
          </p:cNvSpPr>
          <p:nvPr>
            <p:ph idx="1"/>
          </p:nvPr>
        </p:nvSpPr>
        <p:spPr>
          <a:xfrm>
            <a:off x="913795" y="1504336"/>
            <a:ext cx="10353763" cy="4286864"/>
          </a:xfrm>
        </p:spPr>
        <p:txBody>
          <a:bodyPr>
            <a:normAutofit/>
          </a:bodyPr>
          <a:lstStyle/>
          <a:p>
            <a:pPr marL="449569" lvl="1" indent="0">
              <a:buNone/>
            </a:pPr>
            <a:endParaRPr lang="nl-NL" dirty="0"/>
          </a:p>
          <a:p>
            <a:pPr marL="719437" lvl="1" indent="-269868"/>
            <a:endParaRPr lang="nl-NL" dirty="0"/>
          </a:p>
          <a:p>
            <a:pPr marL="719437" lvl="1" indent="-269868"/>
            <a:endParaRPr lang="nl-NL" dirty="0"/>
          </a:p>
          <a:p>
            <a:pPr marL="719437" lvl="1" indent="-269868"/>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37" lvl="1" indent="-269868"/>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37" lvl="1" indent="-269868"/>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37" lvl="1" indent="-269868"/>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5" name="Afbeelding 4">
            <a:extLst>
              <a:ext uri="{FF2B5EF4-FFF2-40B4-BE49-F238E27FC236}">
                <a16:creationId xmlns:a16="http://schemas.microsoft.com/office/drawing/2014/main" id="{34ECD1C1-7374-637F-48D2-0A20334BA90E}"/>
              </a:ext>
            </a:extLst>
          </p:cNvPr>
          <p:cNvPicPr>
            <a:picLocks noChangeAspect="1"/>
          </p:cNvPicPr>
          <p:nvPr/>
        </p:nvPicPr>
        <p:blipFill>
          <a:blip r:embed="rId2"/>
          <a:stretch>
            <a:fillRect/>
          </a:stretch>
        </p:blipFill>
        <p:spPr>
          <a:xfrm>
            <a:off x="323755" y="1403946"/>
            <a:ext cx="7581276" cy="5454055"/>
          </a:xfrm>
          <a:prstGeom prst="rect">
            <a:avLst/>
          </a:prstGeom>
        </p:spPr>
      </p:pic>
      <p:sp>
        <p:nvSpPr>
          <p:cNvPr id="9" name="Tekstvak 8">
            <a:extLst>
              <a:ext uri="{FF2B5EF4-FFF2-40B4-BE49-F238E27FC236}">
                <a16:creationId xmlns:a16="http://schemas.microsoft.com/office/drawing/2014/main" id="{532A1819-A508-5F80-4AF2-688EBAE7FFB1}"/>
              </a:ext>
            </a:extLst>
          </p:cNvPr>
          <p:cNvSpPr txBox="1"/>
          <p:nvPr/>
        </p:nvSpPr>
        <p:spPr>
          <a:xfrm>
            <a:off x="8072286" y="2025445"/>
            <a:ext cx="3942735" cy="1200329"/>
          </a:xfrm>
          <a:prstGeom prst="rect">
            <a:avLst/>
          </a:prstGeom>
          <a:noFill/>
        </p:spPr>
        <p:txBody>
          <a:bodyPr wrap="square" rtlCol="0">
            <a:spAutoFit/>
          </a:bodyPr>
          <a:lstStyle/>
          <a:p>
            <a:pPr defTabSz="914377"/>
            <a:r>
              <a:rPr lang="nl-NL" dirty="0">
                <a:solidFill>
                  <a:srgbClr val="000000"/>
                </a:solidFill>
                <a:latin typeface="Arial"/>
              </a:rPr>
              <a:t>Verkiezingen EP 2019: 50,66% (EU) /41,97% (NL)</a:t>
            </a:r>
          </a:p>
          <a:p>
            <a:pPr defTabSz="914377"/>
            <a:r>
              <a:rPr lang="nl-NL" dirty="0">
                <a:solidFill>
                  <a:srgbClr val="000000"/>
                </a:solidFill>
                <a:latin typeface="Arial"/>
              </a:rPr>
              <a:t>Verkiezingen TK 2023: 77,7%</a:t>
            </a:r>
          </a:p>
          <a:p>
            <a:pPr defTabSz="914377"/>
            <a:r>
              <a:rPr lang="nl-NL" dirty="0">
                <a:solidFill>
                  <a:srgbClr val="000000"/>
                </a:solidFill>
                <a:latin typeface="Arial"/>
              </a:rPr>
              <a:t>Verkiezingen EP 2024: ?</a:t>
            </a:r>
          </a:p>
        </p:txBody>
      </p:sp>
    </p:spTree>
    <p:extLst>
      <p:ext uri="{BB962C8B-B14F-4D97-AF65-F5344CB8AC3E}">
        <p14:creationId xmlns:p14="http://schemas.microsoft.com/office/powerpoint/2010/main" val="142359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0F514-1197-F9CA-19E9-CF20940806D6}"/>
              </a:ext>
            </a:extLst>
          </p:cNvPr>
          <p:cNvSpPr>
            <a:spLocks noGrp="1"/>
          </p:cNvSpPr>
          <p:nvPr>
            <p:ph type="title"/>
          </p:nvPr>
        </p:nvSpPr>
        <p:spPr>
          <a:xfrm>
            <a:off x="913795" y="71121"/>
            <a:ext cx="10353763" cy="1257300"/>
          </a:xfrm>
        </p:spPr>
        <p:txBody>
          <a:bodyPr/>
          <a:lstStyle/>
          <a:p>
            <a:pPr algn="l"/>
            <a:r>
              <a:rPr lang="nl-NL" dirty="0"/>
              <a:t>Waarom is de opkomst laag?</a:t>
            </a:r>
          </a:p>
        </p:txBody>
      </p:sp>
      <p:sp>
        <p:nvSpPr>
          <p:cNvPr id="3" name="Tijdelijke aanduiding voor inhoud 2">
            <a:extLst>
              <a:ext uri="{FF2B5EF4-FFF2-40B4-BE49-F238E27FC236}">
                <a16:creationId xmlns:a16="http://schemas.microsoft.com/office/drawing/2014/main" id="{C74AA815-1C2E-B31D-FB80-1942A34B2B31}"/>
              </a:ext>
            </a:extLst>
          </p:cNvPr>
          <p:cNvSpPr>
            <a:spLocks noGrp="1"/>
          </p:cNvSpPr>
          <p:nvPr>
            <p:ph idx="1"/>
          </p:nvPr>
        </p:nvSpPr>
        <p:spPr>
          <a:xfrm>
            <a:off x="913795" y="1571626"/>
            <a:ext cx="10353763" cy="3714749"/>
          </a:xfrm>
        </p:spPr>
        <p:txBody>
          <a:bodyPr>
            <a:normAutofit/>
          </a:bodyPr>
          <a:lstStyle/>
          <a:p>
            <a:pPr indent="-305427"/>
            <a:r>
              <a:rPr lang="nl-NL" dirty="0">
                <a:solidFill>
                  <a:schemeClr val="bg1"/>
                </a:solidFill>
                <a:effectLst/>
                <a:latin typeface="Arial" panose="020B0604020202020204" pitchFamily="34" charset="0"/>
                <a:cs typeface="Arial" panose="020B0604020202020204" pitchFamily="34" charset="0"/>
              </a:rPr>
              <a:t>Waarom? </a:t>
            </a:r>
            <a:r>
              <a:rPr lang="nl-NL" dirty="0">
                <a:solidFill>
                  <a:schemeClr val="bg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Artikel NOS</a:t>
            </a:r>
            <a:r>
              <a:rPr lang="nl-NL" dirty="0">
                <a:solidFill>
                  <a:schemeClr val="bg1"/>
                </a:solidFill>
                <a:effectLst/>
                <a:latin typeface="Arial" panose="020B0604020202020204" pitchFamily="34" charset="0"/>
                <a:cs typeface="Arial" panose="020B0604020202020204" pitchFamily="34" charset="0"/>
              </a:rPr>
              <a:t> (2019)</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719437" lvl="1" indent="-269868"/>
            <a:r>
              <a:rPr lang="nl-NL" dirty="0">
                <a:solidFill>
                  <a:schemeClr val="bg1"/>
                </a:solidFill>
                <a:effectLst/>
                <a:latin typeface="Arial" panose="020B0604020202020204" pitchFamily="34" charset="0"/>
                <a:ea typeface="+mn-lt"/>
                <a:cs typeface="Arial" panose="020B0604020202020204" pitchFamily="34" charset="0"/>
              </a:rPr>
              <a:t>"Te ver van mijn bed show": Gebrek aan begrip van de rol van het EP.</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marL="719437" lvl="1" indent="-269868"/>
            <a:r>
              <a:rPr lang="nl-NL" dirty="0">
                <a:solidFill>
                  <a:schemeClr val="bg1"/>
                </a:solidFill>
                <a:effectLst/>
                <a:latin typeface="Arial" panose="020B0604020202020204" pitchFamily="34" charset="0"/>
                <a:ea typeface="+mn-lt"/>
                <a:cs typeface="Arial" panose="020B0604020202020204" pitchFamily="34" charset="0"/>
              </a:rPr>
              <a:t>Wantrouwen jegens de EU-politiek.</a:t>
            </a:r>
            <a:endParaRPr lang="nl-NL" dirty="0">
              <a:solidFill>
                <a:schemeClr val="bg1"/>
              </a:solidFill>
              <a:effectLst/>
              <a:latin typeface="Arial" panose="020B0604020202020204" pitchFamily="34" charset="0"/>
              <a:cs typeface="Arial" panose="020B0604020202020204" pitchFamily="34" charset="0"/>
            </a:endParaRPr>
          </a:p>
          <a:p>
            <a:pPr marL="719437" lvl="1" indent="-269868"/>
            <a:r>
              <a:rPr lang="nl-NL" dirty="0">
                <a:solidFill>
                  <a:schemeClr val="bg1"/>
                </a:solidFill>
                <a:effectLst/>
                <a:latin typeface="Arial" panose="020B0604020202020204" pitchFamily="34" charset="0"/>
                <a:ea typeface="+mn-lt"/>
                <a:cs typeface="Arial" panose="020B0604020202020204" pitchFamily="34" charset="0"/>
              </a:rPr>
              <a:t>Bezorgdheid over inmenging in nationale zaken.</a:t>
            </a:r>
            <a:endParaRPr lang="nl-NL" dirty="0">
              <a:solidFill>
                <a:schemeClr val="bg1"/>
              </a:solidFill>
              <a:effectLst/>
              <a:latin typeface="Arial" panose="020B0604020202020204" pitchFamily="34" charset="0"/>
              <a:cs typeface="Arial" panose="020B0604020202020204" pitchFamily="34" charset="0"/>
            </a:endParaRPr>
          </a:p>
          <a:p>
            <a:pPr marL="719437" lvl="1" indent="-269868"/>
            <a:r>
              <a:rPr lang="nl-NL" dirty="0">
                <a:solidFill>
                  <a:schemeClr val="bg1"/>
                </a:solidFill>
                <a:effectLst/>
                <a:latin typeface="Arial" panose="020B0604020202020204" pitchFamily="34" charset="0"/>
                <a:ea typeface="+mn-lt"/>
                <a:cs typeface="Arial" panose="020B0604020202020204" pitchFamily="34" charset="0"/>
              </a:rPr>
              <a:t>Zorgen over de kosten van de EU.</a:t>
            </a:r>
            <a:endParaRPr lang="nl-NL" dirty="0">
              <a:solidFill>
                <a:schemeClr val="bg1"/>
              </a:solidFill>
              <a:effectLst/>
              <a:latin typeface="Arial" panose="020B0604020202020204" pitchFamily="34" charset="0"/>
              <a:cs typeface="Arial" panose="020B0604020202020204" pitchFamily="34" charset="0"/>
            </a:endParaRPr>
          </a:p>
          <a:p>
            <a:pPr marL="719437" lvl="1" indent="-269868"/>
            <a:r>
              <a:rPr lang="nl-NL" dirty="0">
                <a:solidFill>
                  <a:schemeClr val="bg1"/>
                </a:solidFill>
                <a:effectLst/>
                <a:latin typeface="Arial" panose="020B0604020202020204" pitchFamily="34" charset="0"/>
                <a:ea typeface="+mn-lt"/>
                <a:cs typeface="Arial" panose="020B0604020202020204" pitchFamily="34" charset="0"/>
              </a:rPr>
              <a:t>Gevoel van machteloosheid bij burgers: 'Mijn stem zal niets bijdragen'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marL="719437" lvl="1" indent="-269868"/>
            <a:endParaRPr lang="nl-NL" dirty="0"/>
          </a:p>
          <a:p>
            <a:pPr marL="719437" lvl="1" indent="-269868"/>
            <a:endParaRPr lang="nl-NL" dirty="0"/>
          </a:p>
          <a:p>
            <a:pPr marL="719437" lvl="1" indent="-269868"/>
            <a:endParaRPr lang="nl-NL" dirty="0"/>
          </a:p>
          <a:p>
            <a:pPr marL="719437" lvl="1" indent="-269868"/>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37" lvl="1" indent="-269868"/>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37" lvl="1" indent="-269868"/>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37" lvl="1" indent="-269868"/>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94954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24E68-D758-C8A5-062A-B1BA05C516D4}"/>
              </a:ext>
            </a:extLst>
          </p:cNvPr>
          <p:cNvSpPr>
            <a:spLocks noGrp="1"/>
          </p:cNvSpPr>
          <p:nvPr>
            <p:ph type="title"/>
          </p:nvPr>
        </p:nvSpPr>
        <p:spPr>
          <a:xfrm>
            <a:off x="781715" y="132080"/>
            <a:ext cx="10353762" cy="1257300"/>
          </a:xfrm>
        </p:spPr>
        <p:txBody>
          <a:bodyPr/>
          <a:lstStyle/>
          <a:p>
            <a:pPr algn="l"/>
            <a:r>
              <a:rPr lang="nl-NL" dirty="0"/>
              <a:t>Activiteit: burgerparticipatie</a:t>
            </a:r>
          </a:p>
        </p:txBody>
      </p:sp>
      <p:sp>
        <p:nvSpPr>
          <p:cNvPr id="3" name="Tijdelijke aanduiding voor inhoud 2">
            <a:extLst>
              <a:ext uri="{FF2B5EF4-FFF2-40B4-BE49-F238E27FC236}">
                <a16:creationId xmlns:a16="http://schemas.microsoft.com/office/drawing/2014/main" id="{FC8A2D1C-77CE-E797-36A7-A987B2954DEC}"/>
              </a:ext>
            </a:extLst>
          </p:cNvPr>
          <p:cNvSpPr>
            <a:spLocks noGrp="1"/>
          </p:cNvSpPr>
          <p:nvPr>
            <p:ph idx="1"/>
          </p:nvPr>
        </p:nvSpPr>
        <p:spPr/>
        <p:txBody>
          <a:bodyPr/>
          <a:lstStyle/>
          <a:p>
            <a:r>
              <a:rPr lang="nl-NL" dirty="0">
                <a:solidFill>
                  <a:schemeClr val="bg1"/>
                </a:solidFill>
                <a:effectLst/>
              </a:rPr>
              <a:t>Hoe kunnen we de verkiezingsopkomst vergroten? </a:t>
            </a:r>
          </a:p>
          <a:p>
            <a:r>
              <a:rPr lang="nl-NL" dirty="0">
                <a:solidFill>
                  <a:schemeClr val="bg1"/>
                </a:solidFill>
                <a:effectLst/>
              </a:rPr>
              <a:t>Brainstorm sessie</a:t>
            </a:r>
          </a:p>
        </p:txBody>
      </p:sp>
    </p:spTree>
    <p:extLst>
      <p:ext uri="{BB962C8B-B14F-4D97-AF65-F5344CB8AC3E}">
        <p14:creationId xmlns:p14="http://schemas.microsoft.com/office/powerpoint/2010/main" val="3190313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BA18D-3BDA-8EE7-27EB-5DC34D6BAADA}"/>
              </a:ext>
            </a:extLst>
          </p:cNvPr>
          <p:cNvSpPr>
            <a:spLocks noGrp="1"/>
          </p:cNvSpPr>
          <p:nvPr>
            <p:ph type="ctrTitle"/>
          </p:nvPr>
        </p:nvSpPr>
        <p:spPr/>
        <p:txBody>
          <a:bodyPr/>
          <a:lstStyle/>
          <a:p>
            <a:r>
              <a:rPr lang="nl-NL" dirty="0">
                <a:solidFill>
                  <a:schemeClr val="bg1"/>
                </a:solidFill>
              </a:rPr>
              <a:t>Les 3</a:t>
            </a:r>
          </a:p>
        </p:txBody>
      </p:sp>
      <p:sp>
        <p:nvSpPr>
          <p:cNvPr id="3" name="Ondertitel 2">
            <a:extLst>
              <a:ext uri="{FF2B5EF4-FFF2-40B4-BE49-F238E27FC236}">
                <a16:creationId xmlns:a16="http://schemas.microsoft.com/office/drawing/2014/main" id="{55E170F8-FA3C-EF81-F426-182E0F4081F9}"/>
              </a:ext>
            </a:extLst>
          </p:cNvPr>
          <p:cNvSpPr>
            <a:spLocks noGrp="1"/>
          </p:cNvSpPr>
          <p:nvPr>
            <p:ph type="subTitle" idx="1"/>
          </p:nvPr>
        </p:nvSpPr>
        <p:spPr/>
        <p:txBody>
          <a:bodyPr/>
          <a:lstStyle/>
          <a:p>
            <a:r>
              <a:rPr lang="nl-NL" dirty="0">
                <a:solidFill>
                  <a:schemeClr val="bg1"/>
                </a:solidFill>
              </a:rPr>
              <a:t>Na de verkiezingen</a:t>
            </a:r>
          </a:p>
        </p:txBody>
      </p:sp>
    </p:spTree>
    <p:extLst>
      <p:ext uri="{BB962C8B-B14F-4D97-AF65-F5344CB8AC3E}">
        <p14:creationId xmlns:p14="http://schemas.microsoft.com/office/powerpoint/2010/main" val="4086788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61280-3C59-F6F0-0A3F-79448DC62B02}"/>
              </a:ext>
            </a:extLst>
          </p:cNvPr>
          <p:cNvSpPr>
            <a:spLocks noGrp="1"/>
          </p:cNvSpPr>
          <p:nvPr>
            <p:ph type="title"/>
          </p:nvPr>
        </p:nvSpPr>
        <p:spPr>
          <a:xfrm>
            <a:off x="637570" y="66675"/>
            <a:ext cx="10353762" cy="1257300"/>
          </a:xfrm>
        </p:spPr>
        <p:txBody>
          <a:bodyPr/>
          <a:lstStyle/>
          <a:p>
            <a:pPr algn="l"/>
            <a:r>
              <a:rPr lang="nl-NL" dirty="0"/>
              <a:t>Uitslag verkiezingen</a:t>
            </a:r>
          </a:p>
        </p:txBody>
      </p:sp>
      <p:sp>
        <p:nvSpPr>
          <p:cNvPr id="3" name="Tijdelijke aanduiding voor inhoud 2">
            <a:extLst>
              <a:ext uri="{FF2B5EF4-FFF2-40B4-BE49-F238E27FC236}">
                <a16:creationId xmlns:a16="http://schemas.microsoft.com/office/drawing/2014/main" id="{583D806D-9C93-97B9-E6D3-C315A5910265}"/>
              </a:ext>
            </a:extLst>
          </p:cNvPr>
          <p:cNvSpPr>
            <a:spLocks noGrp="1"/>
          </p:cNvSpPr>
          <p:nvPr>
            <p:ph idx="1"/>
          </p:nvPr>
        </p:nvSpPr>
        <p:spPr/>
        <p:txBody>
          <a:bodyPr/>
          <a:lstStyle/>
          <a:p>
            <a:r>
              <a:rPr lang="nl-NL" dirty="0">
                <a:solidFill>
                  <a:schemeClr val="bg1"/>
                </a:solidFill>
                <a:effectLst/>
              </a:rPr>
              <a:t>Uitslag Nederland</a:t>
            </a:r>
          </a:p>
          <a:p>
            <a:endParaRPr lang="nl-NL" dirty="0">
              <a:solidFill>
                <a:schemeClr val="bg1"/>
              </a:solidFill>
              <a:effectLst/>
            </a:endParaRPr>
          </a:p>
        </p:txBody>
      </p:sp>
    </p:spTree>
    <p:extLst>
      <p:ext uri="{BB962C8B-B14F-4D97-AF65-F5344CB8AC3E}">
        <p14:creationId xmlns:p14="http://schemas.microsoft.com/office/powerpoint/2010/main" val="1482188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BA18D-3BDA-8EE7-27EB-5DC34D6BAADA}"/>
              </a:ext>
            </a:extLst>
          </p:cNvPr>
          <p:cNvSpPr>
            <a:spLocks noGrp="1"/>
          </p:cNvSpPr>
          <p:nvPr>
            <p:ph type="ctrTitle"/>
          </p:nvPr>
        </p:nvSpPr>
        <p:spPr/>
        <p:txBody>
          <a:bodyPr/>
          <a:lstStyle/>
          <a:p>
            <a:r>
              <a:rPr lang="nl-NL" dirty="0">
                <a:solidFill>
                  <a:schemeClr val="bg1"/>
                </a:solidFill>
                <a:effectLst/>
                <a:latin typeface="Arial" panose="020B0604020202020204" pitchFamily="34" charset="0"/>
                <a:cs typeface="Arial" panose="020B0604020202020204" pitchFamily="34" charset="0"/>
              </a:rPr>
              <a:t>Les 1</a:t>
            </a:r>
          </a:p>
        </p:txBody>
      </p:sp>
      <p:sp>
        <p:nvSpPr>
          <p:cNvPr id="3" name="Ondertitel 2">
            <a:extLst>
              <a:ext uri="{FF2B5EF4-FFF2-40B4-BE49-F238E27FC236}">
                <a16:creationId xmlns:a16="http://schemas.microsoft.com/office/drawing/2014/main" id="{55E170F8-FA3C-EF81-F426-182E0F4081F9}"/>
              </a:ext>
            </a:extLst>
          </p:cNvPr>
          <p:cNvSpPr>
            <a:spLocks noGrp="1"/>
          </p:cNvSpPr>
          <p:nvPr>
            <p:ph type="subTitle" idx="1"/>
          </p:nvPr>
        </p:nvSpPr>
        <p:spPr/>
        <p:txBody>
          <a:bodyPr/>
          <a:lstStyle/>
          <a:p>
            <a:r>
              <a:rPr lang="nl-NL" dirty="0">
                <a:solidFill>
                  <a:schemeClr val="bg1"/>
                </a:solidFill>
                <a:effectLst/>
              </a:rPr>
              <a:t>Kennis over de Europese Unie</a:t>
            </a:r>
          </a:p>
        </p:txBody>
      </p:sp>
    </p:spTree>
    <p:extLst>
      <p:ext uri="{BB962C8B-B14F-4D97-AF65-F5344CB8AC3E}">
        <p14:creationId xmlns:p14="http://schemas.microsoft.com/office/powerpoint/2010/main" val="1779184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61280-3C59-F6F0-0A3F-79448DC62B02}"/>
              </a:ext>
            </a:extLst>
          </p:cNvPr>
          <p:cNvSpPr>
            <a:spLocks noGrp="1"/>
          </p:cNvSpPr>
          <p:nvPr>
            <p:ph type="title"/>
          </p:nvPr>
        </p:nvSpPr>
        <p:spPr>
          <a:xfrm>
            <a:off x="637570" y="66675"/>
            <a:ext cx="10353762" cy="1257300"/>
          </a:xfrm>
        </p:spPr>
        <p:txBody>
          <a:bodyPr/>
          <a:lstStyle/>
          <a:p>
            <a:pPr algn="l"/>
            <a:r>
              <a:rPr lang="nl-NL" dirty="0"/>
              <a:t>Uitslag verkiezingen</a:t>
            </a:r>
          </a:p>
        </p:txBody>
      </p:sp>
      <p:sp>
        <p:nvSpPr>
          <p:cNvPr id="3" name="Tijdelijke aanduiding voor inhoud 2">
            <a:extLst>
              <a:ext uri="{FF2B5EF4-FFF2-40B4-BE49-F238E27FC236}">
                <a16:creationId xmlns:a16="http://schemas.microsoft.com/office/drawing/2014/main" id="{583D806D-9C93-97B9-E6D3-C315A5910265}"/>
              </a:ext>
            </a:extLst>
          </p:cNvPr>
          <p:cNvSpPr>
            <a:spLocks noGrp="1"/>
          </p:cNvSpPr>
          <p:nvPr>
            <p:ph idx="1"/>
          </p:nvPr>
        </p:nvSpPr>
        <p:spPr/>
        <p:txBody>
          <a:bodyPr/>
          <a:lstStyle/>
          <a:p>
            <a:r>
              <a:rPr lang="nl-NL" dirty="0">
                <a:solidFill>
                  <a:schemeClr val="bg1"/>
                </a:solidFill>
                <a:effectLst/>
              </a:rPr>
              <a:t>Uitslag Europa</a:t>
            </a:r>
          </a:p>
          <a:p>
            <a:endParaRPr lang="nl-NL" dirty="0">
              <a:solidFill>
                <a:schemeClr val="bg1"/>
              </a:solidFill>
              <a:effectLst/>
            </a:endParaRPr>
          </a:p>
        </p:txBody>
      </p:sp>
    </p:spTree>
    <p:extLst>
      <p:ext uri="{BB962C8B-B14F-4D97-AF65-F5344CB8AC3E}">
        <p14:creationId xmlns:p14="http://schemas.microsoft.com/office/powerpoint/2010/main" val="1062920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4817F-AF21-F5C4-E762-A9A88026346D}"/>
              </a:ext>
            </a:extLst>
          </p:cNvPr>
          <p:cNvSpPr>
            <a:spLocks noGrp="1"/>
          </p:cNvSpPr>
          <p:nvPr>
            <p:ph type="title"/>
          </p:nvPr>
        </p:nvSpPr>
        <p:spPr>
          <a:xfrm>
            <a:off x="913795" y="111760"/>
            <a:ext cx="10353762" cy="1257300"/>
          </a:xfrm>
        </p:spPr>
        <p:txBody>
          <a:bodyPr/>
          <a:lstStyle/>
          <a:p>
            <a:pPr algn="l"/>
            <a:r>
              <a:rPr lang="nl-NL" dirty="0"/>
              <a:t>Na de Verkiezingen Europese Parlement</a:t>
            </a:r>
          </a:p>
        </p:txBody>
      </p:sp>
      <p:sp>
        <p:nvSpPr>
          <p:cNvPr id="3" name="Tijdelijke aanduiding voor inhoud 2">
            <a:extLst>
              <a:ext uri="{FF2B5EF4-FFF2-40B4-BE49-F238E27FC236}">
                <a16:creationId xmlns:a16="http://schemas.microsoft.com/office/drawing/2014/main" id="{04A07554-26FD-5B2F-06F5-5DABED0D64AE}"/>
              </a:ext>
            </a:extLst>
          </p:cNvPr>
          <p:cNvSpPr>
            <a:spLocks noGrp="1"/>
          </p:cNvSpPr>
          <p:nvPr>
            <p:ph idx="1"/>
          </p:nvPr>
        </p:nvSpPr>
        <p:spPr/>
        <p:txBody>
          <a:bodyPr>
            <a:normAutofit/>
          </a:bodyPr>
          <a:lstStyle/>
          <a:p>
            <a:pPr indent="-305435"/>
            <a:r>
              <a:rPr lang="nl-NL" dirty="0">
                <a:solidFill>
                  <a:schemeClr val="bg1"/>
                </a:solidFill>
                <a:effectLst/>
                <a:latin typeface="Arial" panose="020B0604020202020204" pitchFamily="34" charset="0"/>
                <a:ea typeface="+mn-lt"/>
                <a:cs typeface="Arial" panose="020B0604020202020204" pitchFamily="34" charset="0"/>
              </a:rPr>
              <a:t>Politieke Fracties in het Europees Parlement</a:t>
            </a:r>
            <a:endParaRPr lang="nl-NL" dirty="0">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ea typeface="+mn-lt"/>
                <a:cs typeface="Arial" panose="020B0604020202020204" pitchFamily="34" charset="0"/>
              </a:rPr>
              <a:t>Fracties gevormd op basis van ideologische overeenkomsten.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marL="719455" lvl="1" indent="-269875"/>
            <a:r>
              <a:rPr lang="nl-NL" dirty="0">
                <a:solidFill>
                  <a:schemeClr val="bg1"/>
                </a:solidFill>
                <a:effectLst/>
                <a:latin typeface="Arial" panose="020B0604020202020204" pitchFamily="34" charset="0"/>
                <a:ea typeface="+mn-lt"/>
                <a:cs typeface="Arial" panose="020B0604020202020204" pitchFamily="34" charset="0"/>
              </a:rPr>
              <a:t>Huidig: 7 fracties.</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305435"/>
            <a:r>
              <a:rPr lang="nl-NL" dirty="0">
                <a:solidFill>
                  <a:schemeClr val="bg1"/>
                </a:solidFill>
                <a:effectLst/>
                <a:latin typeface="Arial" panose="020B0604020202020204" pitchFamily="34" charset="0"/>
                <a:ea typeface="+mn-lt"/>
                <a:cs typeface="Arial" panose="020B0604020202020204" pitchFamily="34" charset="0"/>
              </a:rPr>
              <a:t>Elke fractie kiest een voorzitter en een bestuur.</a:t>
            </a:r>
            <a:endParaRPr lang="nl-NL" dirty="0">
              <a:solidFill>
                <a:schemeClr val="bg1"/>
              </a:solidFill>
              <a:effectLst/>
              <a:latin typeface="Arial" panose="020B0604020202020204" pitchFamily="34" charset="0"/>
              <a:cs typeface="Arial" panose="020B0604020202020204" pitchFamily="34" charset="0"/>
            </a:endParaRPr>
          </a:p>
          <a:p>
            <a:pPr marL="719455" lvl="1" indent="-269875"/>
            <a:r>
              <a:rPr lang="nl-NL" dirty="0">
                <a:solidFill>
                  <a:schemeClr val="bg1"/>
                </a:solidFill>
                <a:effectLst/>
                <a:latin typeface="Arial" panose="020B0604020202020204" pitchFamily="34" charset="0"/>
                <a:ea typeface="+mn-lt"/>
                <a:cs typeface="Arial" panose="020B0604020202020204" pitchFamily="34" charset="0"/>
              </a:rPr>
              <a:t>Verantwoordelijk voor het leiden van de fractie en het bepalen van de politieke agenda.</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305435"/>
            <a:r>
              <a:rPr lang="nl-NL" dirty="0">
                <a:solidFill>
                  <a:schemeClr val="bg1"/>
                </a:solidFill>
                <a:effectLst/>
                <a:latin typeface="Arial" panose="020B0604020202020204" pitchFamily="34" charset="0"/>
                <a:ea typeface="+mn-lt"/>
                <a:cs typeface="Arial" panose="020B0604020202020204" pitchFamily="34" charset="0"/>
              </a:rPr>
              <a:t>Regelmatige vergaderingen om standpunten te bespreken en beslissingen te nemen.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305435"/>
            <a:r>
              <a:rPr lang="nl-NL" dirty="0">
                <a:solidFill>
                  <a:schemeClr val="bg1"/>
                </a:solidFill>
                <a:effectLst/>
                <a:latin typeface="Arial" panose="020B0604020202020204" pitchFamily="34" charset="0"/>
                <a:ea typeface="+mn-lt"/>
                <a:cs typeface="Arial" panose="020B0604020202020204" pitchFamily="34" charset="0"/>
              </a:rPr>
              <a:t>Fracties kunnen samenwerken en coalities vormen op basis van gemeenschappelijke belangen.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305435"/>
            <a:endParaRPr lang="nl-NL" dirty="0">
              <a:solidFill>
                <a:schemeClr val="bg1"/>
              </a:solidFill>
              <a:effectLst/>
              <a:latin typeface="Arial" panose="020B0604020202020204" pitchFamily="34" charset="0"/>
              <a:cs typeface="Arial" panose="020B0604020202020204" pitchFamily="34" charset="0"/>
            </a:endParaRPr>
          </a:p>
          <a:p>
            <a:pPr indent="-305435"/>
            <a:endParaRPr lang="nl-NL" dirty="0"/>
          </a:p>
          <a:p>
            <a:pPr indent="-305435"/>
            <a:endParaRPr lang="nl-NL" dirty="0"/>
          </a:p>
          <a:p>
            <a:pPr indent="-30543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098779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24E68-D758-C8A5-062A-B1BA05C516D4}"/>
              </a:ext>
            </a:extLst>
          </p:cNvPr>
          <p:cNvSpPr>
            <a:spLocks noGrp="1"/>
          </p:cNvSpPr>
          <p:nvPr>
            <p:ph type="title"/>
          </p:nvPr>
        </p:nvSpPr>
        <p:spPr>
          <a:xfrm>
            <a:off x="781715" y="132081"/>
            <a:ext cx="10353763" cy="1257300"/>
          </a:xfrm>
        </p:spPr>
        <p:txBody>
          <a:bodyPr/>
          <a:lstStyle/>
          <a:p>
            <a:pPr algn="l"/>
            <a:r>
              <a:rPr lang="nl-NL" dirty="0"/>
              <a:t>Activiteit: Debat!</a:t>
            </a:r>
          </a:p>
        </p:txBody>
      </p:sp>
      <p:sp>
        <p:nvSpPr>
          <p:cNvPr id="3" name="Tijdelijke aanduiding voor inhoud 2">
            <a:extLst>
              <a:ext uri="{FF2B5EF4-FFF2-40B4-BE49-F238E27FC236}">
                <a16:creationId xmlns:a16="http://schemas.microsoft.com/office/drawing/2014/main" id="{FC8A2D1C-77CE-E797-36A7-A987B2954DEC}"/>
              </a:ext>
            </a:extLst>
          </p:cNvPr>
          <p:cNvSpPr>
            <a:spLocks noGrp="1"/>
          </p:cNvSpPr>
          <p:nvPr>
            <p:ph idx="1"/>
          </p:nvPr>
        </p:nvSpPr>
        <p:spPr>
          <a:xfrm>
            <a:off x="781715" y="1486514"/>
            <a:ext cx="10353763" cy="5371487"/>
          </a:xfrm>
        </p:spPr>
        <p:txBody>
          <a:bodyPr>
            <a:normAutofit fontScale="85000" lnSpcReduction="20000"/>
          </a:bodyPr>
          <a:lstStyle/>
          <a:p>
            <a:pPr marL="36899" indent="0">
              <a:lnSpc>
                <a:spcPct val="107000"/>
              </a:lnSpc>
              <a:spcAft>
                <a:spcPts val="800"/>
              </a:spcAft>
              <a:buNone/>
            </a:pPr>
            <a:r>
              <a:rPr lang="nl-NL" sz="1800" kern="100" dirty="0">
                <a:latin typeface="Arial" panose="020B0604020202020204" pitchFamily="34" charset="0"/>
                <a:ea typeface="DengXian" panose="020B0503020204020204" pitchFamily="2" charset="-122"/>
                <a:cs typeface="Times New Roman" panose="02020603050405020304" pitchFamily="18" charset="0"/>
              </a:rPr>
              <a:t>De klas wordt in drie groepen verdeeld: </a:t>
            </a:r>
            <a:endParaRPr lang="nl-NL" sz="1800" kern="100" dirty="0">
              <a:latin typeface="Calibri" panose="020F0502020204030204" pitchFamily="34" charset="0"/>
              <a:ea typeface="DengXian" panose="020B0503020204020204" pitchFamily="2" charset="-122"/>
              <a:cs typeface="Times New Roman" panose="02020603050405020304" pitchFamily="18" charset="0"/>
            </a:endParaRPr>
          </a:p>
          <a:p>
            <a:pPr>
              <a:lnSpc>
                <a:spcPct val="107000"/>
              </a:lnSpc>
              <a:spcAft>
                <a:spcPts val="800"/>
              </a:spcAft>
            </a:pPr>
            <a:r>
              <a:rPr lang="nl-NL" sz="1800" kern="100" dirty="0">
                <a:latin typeface="Arial" panose="020B0604020202020204" pitchFamily="34" charset="0"/>
                <a:ea typeface="DengXian" panose="020B0503020204020204" pitchFamily="2" charset="-122"/>
                <a:cs typeface="Times New Roman" panose="02020603050405020304" pitchFamily="18" charset="0"/>
              </a:rPr>
              <a:t>Groep 1 gaat de stelling verdedigen</a:t>
            </a:r>
            <a:endParaRPr lang="nl-NL" sz="1800" kern="100" dirty="0">
              <a:latin typeface="Calibri" panose="020F0502020204030204" pitchFamily="34" charset="0"/>
              <a:ea typeface="DengXian" panose="020B0503020204020204" pitchFamily="2" charset="-122"/>
              <a:cs typeface="Times New Roman" panose="02020603050405020304" pitchFamily="18" charset="0"/>
            </a:endParaRPr>
          </a:p>
          <a:p>
            <a:pPr>
              <a:lnSpc>
                <a:spcPct val="107000"/>
              </a:lnSpc>
              <a:spcAft>
                <a:spcPts val="800"/>
              </a:spcAft>
            </a:pPr>
            <a:r>
              <a:rPr lang="nl-NL" sz="1800" kern="100" dirty="0">
                <a:latin typeface="Arial" panose="020B0604020202020204" pitchFamily="34" charset="0"/>
                <a:ea typeface="DengXian" panose="020B0503020204020204" pitchFamily="2" charset="-122"/>
                <a:cs typeface="Times New Roman" panose="02020603050405020304" pitchFamily="18" charset="0"/>
              </a:rPr>
              <a:t>Groep 2 gaat de stelling aanvallen.</a:t>
            </a:r>
            <a:endParaRPr lang="nl-NL" sz="1800" kern="100" dirty="0">
              <a:latin typeface="Calibri" panose="020F0502020204030204" pitchFamily="34" charset="0"/>
              <a:ea typeface="DengXian" panose="020B0503020204020204" pitchFamily="2" charset="-122"/>
              <a:cs typeface="Times New Roman" panose="02020603050405020304" pitchFamily="18" charset="0"/>
            </a:endParaRPr>
          </a:p>
          <a:p>
            <a:pPr>
              <a:lnSpc>
                <a:spcPct val="107000"/>
              </a:lnSpc>
              <a:spcAft>
                <a:spcPts val="800"/>
              </a:spcAft>
            </a:pPr>
            <a:r>
              <a:rPr lang="nl-NL" sz="1800" kern="100" dirty="0">
                <a:latin typeface="Arial" panose="020B0604020202020204" pitchFamily="34" charset="0"/>
                <a:ea typeface="DengXian" panose="020B0503020204020204" pitchFamily="2" charset="-122"/>
                <a:cs typeface="Times New Roman" panose="02020603050405020304" pitchFamily="18" charset="0"/>
              </a:rPr>
              <a:t>Groep 3 heeft geen mening en is de jury van het debat. </a:t>
            </a:r>
          </a:p>
          <a:p>
            <a:pPr>
              <a:lnSpc>
                <a:spcPct val="107000"/>
              </a:lnSpc>
              <a:spcAft>
                <a:spcPts val="800"/>
              </a:spcAft>
            </a:pPr>
            <a:endParaRPr lang="nl-NL" sz="1800" kern="100" dirty="0">
              <a:latin typeface="Arial" panose="020B0604020202020204" pitchFamily="34" charset="0"/>
              <a:ea typeface="DengXian" panose="020B0503020204020204" pitchFamily="2" charset="-122"/>
              <a:cs typeface="Times New Roman" panose="02020603050405020304" pitchFamily="18" charset="0"/>
            </a:endParaRPr>
          </a:p>
          <a:p>
            <a:pPr marL="36899" indent="0">
              <a:lnSpc>
                <a:spcPct val="107000"/>
              </a:lnSpc>
              <a:spcAft>
                <a:spcPts val="800"/>
              </a:spcAft>
              <a:buNone/>
            </a:pPr>
            <a:r>
              <a:rPr lang="nl-NL" sz="1800" kern="100" dirty="0">
                <a:latin typeface="Arial" panose="020B0604020202020204" pitchFamily="34" charset="0"/>
                <a:ea typeface="DengXian" panose="020B0503020204020204" pitchFamily="2" charset="-122"/>
                <a:cs typeface="Times New Roman" panose="02020603050405020304" pitchFamily="18" charset="0"/>
              </a:rPr>
              <a:t>Door middel van het ‘Arenadebat’:</a:t>
            </a:r>
          </a:p>
          <a:p>
            <a:pPr indent="-342891">
              <a:lnSpc>
                <a:spcPct val="107000"/>
              </a:lnSpc>
              <a:buFont typeface="Calibri" panose="020F0502020204030204" pitchFamily="34" charset="0"/>
              <a:buChar char="-"/>
            </a:pPr>
            <a:r>
              <a:rPr lang="nl-NL" sz="1800" kern="100" dirty="0">
                <a:latin typeface="Arial" panose="020B0604020202020204" pitchFamily="34" charset="0"/>
                <a:ea typeface="DengXian" panose="020B0503020204020204" pitchFamily="2" charset="-122"/>
                <a:cs typeface="Times New Roman" panose="02020603050405020304" pitchFamily="18" charset="0"/>
              </a:rPr>
              <a:t>Voorbereidingstijd van 10 minuten voor beide partijen.</a:t>
            </a:r>
            <a:endParaRPr lang="nl-NL" sz="1800" kern="100" dirty="0">
              <a:latin typeface="Calibri" panose="020F0502020204030204" pitchFamily="34" charset="0"/>
              <a:ea typeface="DengXian" panose="020B0503020204020204" pitchFamily="2" charset="-122"/>
              <a:cs typeface="Times New Roman" panose="02020603050405020304" pitchFamily="18" charset="0"/>
            </a:endParaRPr>
          </a:p>
          <a:p>
            <a:pPr indent="-342891">
              <a:lnSpc>
                <a:spcPct val="107000"/>
              </a:lnSpc>
              <a:buFont typeface="Calibri" panose="020F0502020204030204" pitchFamily="34" charset="0"/>
              <a:buChar char="-"/>
            </a:pPr>
            <a:r>
              <a:rPr lang="nl-NL" sz="1800" kern="100" dirty="0">
                <a:latin typeface="Arial" panose="020B0604020202020204" pitchFamily="34" charset="0"/>
                <a:ea typeface="DengXian" panose="020B0503020204020204" pitchFamily="2" charset="-122"/>
                <a:cs typeface="Times New Roman" panose="02020603050405020304" pitchFamily="18" charset="0"/>
              </a:rPr>
              <a:t>Voorstanders geven een speech van 2 minuten om uit te leggen waarom zij voor zijn.</a:t>
            </a:r>
            <a:endParaRPr lang="nl-NL" sz="1800" kern="100" dirty="0">
              <a:latin typeface="Calibri" panose="020F0502020204030204" pitchFamily="34" charset="0"/>
              <a:ea typeface="DengXian" panose="020B0503020204020204" pitchFamily="2" charset="-122"/>
              <a:cs typeface="Times New Roman" panose="02020603050405020304" pitchFamily="18" charset="0"/>
            </a:endParaRPr>
          </a:p>
          <a:p>
            <a:pPr indent="-342891">
              <a:lnSpc>
                <a:spcPct val="107000"/>
              </a:lnSpc>
              <a:buFont typeface="Calibri" panose="020F0502020204030204" pitchFamily="34" charset="0"/>
              <a:buChar char="-"/>
            </a:pPr>
            <a:r>
              <a:rPr lang="nl-NL" sz="1800" kern="100" dirty="0">
                <a:latin typeface="Arial" panose="020B0604020202020204" pitchFamily="34" charset="0"/>
                <a:ea typeface="DengXian" panose="020B0503020204020204" pitchFamily="2" charset="-122"/>
                <a:cs typeface="Times New Roman" panose="02020603050405020304" pitchFamily="18" charset="0"/>
              </a:rPr>
              <a:t>Tegenstanders geven een speech van 2 minuten om uit te leggen waarom zij tegen zijn.</a:t>
            </a:r>
            <a:endParaRPr lang="nl-NL" sz="1800" kern="100" dirty="0">
              <a:latin typeface="Calibri" panose="020F0502020204030204" pitchFamily="34" charset="0"/>
              <a:ea typeface="DengXian" panose="020B0503020204020204" pitchFamily="2" charset="-122"/>
              <a:cs typeface="Times New Roman" panose="02020603050405020304" pitchFamily="18" charset="0"/>
            </a:endParaRPr>
          </a:p>
          <a:p>
            <a:pPr indent="-342891">
              <a:lnSpc>
                <a:spcPct val="107000"/>
              </a:lnSpc>
              <a:buFont typeface="Calibri" panose="020F0502020204030204" pitchFamily="34" charset="0"/>
              <a:buChar char="-"/>
            </a:pPr>
            <a:r>
              <a:rPr lang="nl-NL" sz="1800" kern="100" dirty="0">
                <a:latin typeface="Arial" panose="020B0604020202020204" pitchFamily="34" charset="0"/>
                <a:ea typeface="DengXian" panose="020B0503020204020204" pitchFamily="2" charset="-122"/>
                <a:cs typeface="Times New Roman" panose="02020603050405020304" pitchFamily="18" charset="0"/>
              </a:rPr>
              <a:t>Een klassikaal debat van 6 minuten waaraan iedereen uit groep 1 en groep 2 mee mag doen.</a:t>
            </a:r>
            <a:endParaRPr lang="nl-NL" sz="1800" kern="100" dirty="0">
              <a:latin typeface="Calibri" panose="020F0502020204030204" pitchFamily="34" charset="0"/>
              <a:ea typeface="DengXian" panose="020B0503020204020204" pitchFamily="2" charset="-122"/>
              <a:cs typeface="Times New Roman" panose="02020603050405020304" pitchFamily="18" charset="0"/>
            </a:endParaRPr>
          </a:p>
          <a:p>
            <a:pPr indent="-342891">
              <a:lnSpc>
                <a:spcPct val="107000"/>
              </a:lnSpc>
              <a:buFont typeface="Calibri" panose="020F0502020204030204" pitchFamily="34" charset="0"/>
              <a:buChar char="-"/>
            </a:pPr>
            <a:r>
              <a:rPr lang="nl-NL" sz="1800" kern="100" dirty="0">
                <a:latin typeface="Arial" panose="020B0604020202020204" pitchFamily="34" charset="0"/>
                <a:ea typeface="DengXian" panose="020B0503020204020204" pitchFamily="2" charset="-122"/>
                <a:cs typeface="Times New Roman" panose="02020603050405020304" pitchFamily="18" charset="0"/>
              </a:rPr>
              <a:t>Voorbereidingstijd van 2 minuten voor de slotspeech.</a:t>
            </a:r>
            <a:endParaRPr lang="nl-NL" sz="1800" kern="100" dirty="0">
              <a:latin typeface="Calibri" panose="020F0502020204030204" pitchFamily="34" charset="0"/>
              <a:ea typeface="DengXian" panose="020B0503020204020204" pitchFamily="2" charset="-122"/>
              <a:cs typeface="Times New Roman" panose="02020603050405020304" pitchFamily="18" charset="0"/>
            </a:endParaRPr>
          </a:p>
          <a:p>
            <a:pPr indent="-342891">
              <a:lnSpc>
                <a:spcPct val="107000"/>
              </a:lnSpc>
              <a:buFont typeface="Calibri" panose="020F0502020204030204" pitchFamily="34" charset="0"/>
              <a:buChar char="-"/>
            </a:pPr>
            <a:r>
              <a:rPr lang="nl-NL" sz="1800" kern="100" dirty="0">
                <a:latin typeface="Arial" panose="020B0604020202020204" pitchFamily="34" charset="0"/>
                <a:ea typeface="DengXian" panose="020B0503020204020204" pitchFamily="2" charset="-122"/>
                <a:cs typeface="Times New Roman" panose="02020603050405020304" pitchFamily="18" charset="0"/>
              </a:rPr>
              <a:t>Tegenstanders geven een speech van 1 minuut waarom de stelling een slecht plan is.</a:t>
            </a:r>
            <a:endParaRPr lang="nl-NL" sz="1800" kern="100" dirty="0">
              <a:latin typeface="Calibri" panose="020F0502020204030204" pitchFamily="34" charset="0"/>
              <a:ea typeface="DengXian" panose="020B0503020204020204" pitchFamily="2" charset="-122"/>
              <a:cs typeface="Times New Roman" panose="02020603050405020304" pitchFamily="18" charset="0"/>
            </a:endParaRPr>
          </a:p>
          <a:p>
            <a:pPr indent="-342891">
              <a:lnSpc>
                <a:spcPct val="107000"/>
              </a:lnSpc>
              <a:buFont typeface="Calibri" panose="020F0502020204030204" pitchFamily="34" charset="0"/>
              <a:buChar char="-"/>
            </a:pPr>
            <a:r>
              <a:rPr lang="nl-NL" sz="1800" kern="100" dirty="0">
                <a:latin typeface="Arial" panose="020B0604020202020204" pitchFamily="34" charset="0"/>
                <a:ea typeface="DengXian" panose="020B0503020204020204" pitchFamily="2" charset="-122"/>
                <a:cs typeface="Times New Roman" panose="02020603050405020304" pitchFamily="18" charset="0"/>
              </a:rPr>
              <a:t>Voorstanders geven een speech van 1 minuut waarom het een goed plan is.</a:t>
            </a:r>
            <a:endParaRPr lang="nl-NL" sz="1800" kern="100" dirty="0">
              <a:latin typeface="Calibri" panose="020F0502020204030204" pitchFamily="34" charset="0"/>
              <a:ea typeface="DengXian" panose="020B0503020204020204" pitchFamily="2" charset="-122"/>
              <a:cs typeface="Times New Roman" panose="02020603050405020304" pitchFamily="18" charset="0"/>
            </a:endParaRPr>
          </a:p>
          <a:p>
            <a:pPr indent="-342891">
              <a:lnSpc>
                <a:spcPct val="107000"/>
              </a:lnSpc>
              <a:spcAft>
                <a:spcPts val="800"/>
              </a:spcAft>
              <a:buFont typeface="Calibri" panose="020F0502020204030204" pitchFamily="34" charset="0"/>
              <a:buChar char="-"/>
            </a:pPr>
            <a:r>
              <a:rPr lang="nl-NL" sz="1800" kern="100" dirty="0">
                <a:latin typeface="Arial" panose="020B0604020202020204" pitchFamily="34" charset="0"/>
                <a:ea typeface="DengXian" panose="020B0503020204020204" pitchFamily="2" charset="-122"/>
                <a:cs typeface="Times New Roman" panose="02020603050405020304" pitchFamily="18" charset="0"/>
              </a:rPr>
              <a:t>Jury krijgt 5 minuten om winnaar vast te stellen. </a:t>
            </a:r>
          </a:p>
          <a:p>
            <a:pPr indent="-342891">
              <a:lnSpc>
                <a:spcPct val="107000"/>
              </a:lnSpc>
              <a:spcAft>
                <a:spcPts val="800"/>
              </a:spcAft>
              <a:buFont typeface="Calibri" panose="020F0502020204030204" pitchFamily="34" charset="0"/>
              <a:buChar char="-"/>
            </a:pPr>
            <a:r>
              <a:rPr lang="nl-NL" sz="1800" kern="100" dirty="0">
                <a:latin typeface="Arial" panose="020B0604020202020204" pitchFamily="34" charset="0"/>
                <a:ea typeface="DengXian" panose="020B0503020204020204" pitchFamily="2" charset="-122"/>
                <a:cs typeface="Times New Roman" panose="02020603050405020304" pitchFamily="18" charset="0"/>
              </a:rPr>
              <a:t>Voorzitter van de jury geeft aan hoe het debat ging, welke goede argumenten zijn genoemd en uiteindelijk welke groep de jury het meest heeft overtuigd.</a:t>
            </a:r>
            <a:endParaRPr lang="nl-NL" sz="1800" kern="100" dirty="0">
              <a:latin typeface="Calibri" panose="020F0502020204030204" pitchFamily="34" charset="0"/>
              <a:ea typeface="DengXian" panose="020B0503020204020204" pitchFamily="2" charset="-122"/>
              <a:cs typeface="Times New Roman" panose="02020603050405020304" pitchFamily="18" charset="0"/>
            </a:endParaRPr>
          </a:p>
          <a:p>
            <a:pPr marL="36899" indent="0">
              <a:buNone/>
            </a:pPr>
            <a:endParaRPr lang="nl-NL" dirty="0">
              <a:solidFill>
                <a:schemeClr val="bg1"/>
              </a:solidFill>
              <a:effectLst/>
            </a:endParaRPr>
          </a:p>
        </p:txBody>
      </p:sp>
    </p:spTree>
    <p:extLst>
      <p:ext uri="{BB962C8B-B14F-4D97-AF65-F5344CB8AC3E}">
        <p14:creationId xmlns:p14="http://schemas.microsoft.com/office/powerpoint/2010/main" val="210029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24E68-D758-C8A5-062A-B1BA05C516D4}"/>
              </a:ext>
            </a:extLst>
          </p:cNvPr>
          <p:cNvSpPr>
            <a:spLocks noGrp="1"/>
          </p:cNvSpPr>
          <p:nvPr>
            <p:ph type="title"/>
          </p:nvPr>
        </p:nvSpPr>
        <p:spPr>
          <a:xfrm>
            <a:off x="801379" y="328727"/>
            <a:ext cx="10741692" cy="1257300"/>
          </a:xfrm>
        </p:spPr>
        <p:txBody>
          <a:bodyPr>
            <a:normAutofit fontScale="90000"/>
          </a:bodyPr>
          <a:lstStyle/>
          <a:p>
            <a:r>
              <a:rPr lang="nl-NL" dirty="0">
                <a:effectLst/>
              </a:rPr>
              <a:t>Stelling: Geschiedenisonderwijs in de Europese Unie zou één gedeelde lesprogramma moeten zijn.</a:t>
            </a:r>
            <a:br>
              <a:rPr lang="nl-NL" dirty="0">
                <a:solidFill>
                  <a:schemeClr val="bg1"/>
                </a:solidFill>
                <a:effectLst/>
              </a:rPr>
            </a:br>
            <a:endParaRPr lang="nl-NL" dirty="0"/>
          </a:p>
        </p:txBody>
      </p:sp>
      <p:sp>
        <p:nvSpPr>
          <p:cNvPr id="3" name="Tijdelijke aanduiding voor inhoud 2">
            <a:extLst>
              <a:ext uri="{FF2B5EF4-FFF2-40B4-BE49-F238E27FC236}">
                <a16:creationId xmlns:a16="http://schemas.microsoft.com/office/drawing/2014/main" id="{FC8A2D1C-77CE-E797-36A7-A987B2954DEC}"/>
              </a:ext>
            </a:extLst>
          </p:cNvPr>
          <p:cNvSpPr>
            <a:spLocks noGrp="1"/>
          </p:cNvSpPr>
          <p:nvPr>
            <p:ph idx="1"/>
          </p:nvPr>
        </p:nvSpPr>
        <p:spPr/>
        <p:txBody>
          <a:bodyPr/>
          <a:lstStyle/>
          <a:p>
            <a:pPr marL="36899" indent="0">
              <a:buNone/>
            </a:pPr>
            <a:endParaRPr lang="nl-NL" dirty="0">
              <a:solidFill>
                <a:schemeClr val="bg1"/>
              </a:solidFill>
              <a:effectLst/>
            </a:endParaRPr>
          </a:p>
        </p:txBody>
      </p:sp>
    </p:spTree>
    <p:extLst>
      <p:ext uri="{BB962C8B-B14F-4D97-AF65-F5344CB8AC3E}">
        <p14:creationId xmlns:p14="http://schemas.microsoft.com/office/powerpoint/2010/main" val="3120988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24E68-D758-C8A5-062A-B1BA05C516D4}"/>
              </a:ext>
            </a:extLst>
          </p:cNvPr>
          <p:cNvSpPr>
            <a:spLocks noGrp="1"/>
          </p:cNvSpPr>
          <p:nvPr>
            <p:ph type="title"/>
          </p:nvPr>
        </p:nvSpPr>
        <p:spPr>
          <a:xfrm>
            <a:off x="781715" y="132081"/>
            <a:ext cx="10353763" cy="1257300"/>
          </a:xfrm>
        </p:spPr>
        <p:txBody>
          <a:bodyPr/>
          <a:lstStyle/>
          <a:p>
            <a:pPr algn="l"/>
            <a:r>
              <a:rPr lang="nl-NL" dirty="0"/>
              <a:t>Activiteit: Kijkopdracht Zondag met Lubach</a:t>
            </a:r>
          </a:p>
        </p:txBody>
      </p:sp>
      <p:sp>
        <p:nvSpPr>
          <p:cNvPr id="3" name="Tijdelijke aanduiding voor inhoud 2">
            <a:extLst>
              <a:ext uri="{FF2B5EF4-FFF2-40B4-BE49-F238E27FC236}">
                <a16:creationId xmlns:a16="http://schemas.microsoft.com/office/drawing/2014/main" id="{FC8A2D1C-77CE-E797-36A7-A987B2954DEC}"/>
              </a:ext>
            </a:extLst>
          </p:cNvPr>
          <p:cNvSpPr>
            <a:spLocks noGrp="1"/>
          </p:cNvSpPr>
          <p:nvPr>
            <p:ph idx="1"/>
          </p:nvPr>
        </p:nvSpPr>
        <p:spPr/>
        <p:txBody>
          <a:bodyPr/>
          <a:lstStyle/>
          <a:p>
            <a:r>
              <a:rPr lang="nl-NL" dirty="0">
                <a:solidFill>
                  <a:schemeClr val="bg1"/>
                </a:solidFill>
                <a:effectLst/>
                <a:hlinkClick r:id="rId3">
                  <a:extLst>
                    <a:ext uri="{A12FA001-AC4F-418D-AE19-62706E023703}">
                      <ahyp:hlinkClr xmlns:ahyp="http://schemas.microsoft.com/office/drawing/2018/hyperlinkcolor" val="tx"/>
                    </a:ext>
                  </a:extLst>
                </a:hlinkClick>
              </a:rPr>
              <a:t>Arjen Lubach</a:t>
            </a:r>
            <a:endParaRPr lang="nl-NL" dirty="0">
              <a:solidFill>
                <a:schemeClr val="bg1"/>
              </a:solidFill>
              <a:effectLst/>
            </a:endParaRPr>
          </a:p>
          <a:p>
            <a:r>
              <a:rPr lang="nl-NL" dirty="0">
                <a:solidFill>
                  <a:schemeClr val="bg1"/>
                </a:solidFill>
                <a:effectLst/>
              </a:rPr>
              <a:t>Tijdens het kijken, beantwoord je de uitgedeelde vragen </a:t>
            </a:r>
          </a:p>
        </p:txBody>
      </p:sp>
    </p:spTree>
    <p:extLst>
      <p:ext uri="{BB962C8B-B14F-4D97-AF65-F5344CB8AC3E}">
        <p14:creationId xmlns:p14="http://schemas.microsoft.com/office/powerpoint/2010/main" val="143656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03E2B-14C8-B1D4-9A3B-12391FB1F3C9}"/>
              </a:ext>
            </a:extLst>
          </p:cNvPr>
          <p:cNvSpPr>
            <a:spLocks noGrp="1"/>
          </p:cNvSpPr>
          <p:nvPr>
            <p:ph type="title"/>
          </p:nvPr>
        </p:nvSpPr>
        <p:spPr>
          <a:xfrm>
            <a:off x="913794" y="101600"/>
            <a:ext cx="10953085" cy="1257300"/>
          </a:xfrm>
        </p:spPr>
        <p:txBody>
          <a:bodyPr>
            <a:normAutofit fontScale="90000"/>
          </a:bodyPr>
          <a:lstStyle/>
          <a:p>
            <a:r>
              <a:rPr lang="nl-NL" dirty="0">
                <a:solidFill>
                  <a:schemeClr val="tx1"/>
                </a:solidFill>
              </a:rPr>
              <a:t>Activiteit: ‘Wat weet je al over de Europese Unie?’</a:t>
            </a:r>
          </a:p>
        </p:txBody>
      </p:sp>
      <p:sp>
        <p:nvSpPr>
          <p:cNvPr id="3" name="Tijdelijke aanduiding voor inhoud 2">
            <a:extLst>
              <a:ext uri="{FF2B5EF4-FFF2-40B4-BE49-F238E27FC236}">
                <a16:creationId xmlns:a16="http://schemas.microsoft.com/office/drawing/2014/main" id="{528B8023-F4A1-6A26-2D73-54335CD1872E}"/>
              </a:ext>
            </a:extLst>
          </p:cNvPr>
          <p:cNvSpPr>
            <a:spLocks noGrp="1"/>
          </p:cNvSpPr>
          <p:nvPr>
            <p:ph idx="1"/>
          </p:nvPr>
        </p:nvSpPr>
        <p:spPr/>
        <p:txBody>
          <a:bodyPr/>
          <a:lstStyle/>
          <a:p>
            <a:pPr indent="-305435"/>
            <a:r>
              <a:rPr lang="nl-NL" dirty="0">
                <a:ln>
                  <a:solidFill>
                    <a:srgbClr val="000000">
                      <a:lumMod val="75000"/>
                      <a:lumOff val="25000"/>
                      <a:alpha val="10000"/>
                    </a:srgbClr>
                  </a:solidFill>
                </a:ln>
                <a:solidFill>
                  <a:schemeClr val="bg1"/>
                </a:solidFill>
                <a:effectLst/>
                <a:hlinkClick r:id="rId2">
                  <a:extLst>
                    <a:ext uri="{A12FA001-AC4F-418D-AE19-62706E023703}">
                      <ahyp:hlinkClr xmlns:ahyp="http://schemas.microsoft.com/office/drawing/2018/hyperlinkcolor" val="tx"/>
                    </a:ext>
                  </a:extLst>
                </a:hlinkClick>
              </a:rPr>
              <a:t>Kahoot!</a:t>
            </a:r>
            <a:endParaRPr lang="nl-NL" dirty="0">
              <a:ln>
                <a:solidFill>
                  <a:srgbClr val="000000">
                    <a:lumMod val="75000"/>
                    <a:lumOff val="25000"/>
                    <a:alpha val="10000"/>
                  </a:srgbClr>
                </a:solidFill>
              </a:ln>
              <a:solidFill>
                <a:schemeClr val="bg1"/>
              </a:solidFill>
              <a:effectLst/>
            </a:endParaRPr>
          </a:p>
        </p:txBody>
      </p:sp>
    </p:spTree>
    <p:extLst>
      <p:ext uri="{BB962C8B-B14F-4D97-AF65-F5344CB8AC3E}">
        <p14:creationId xmlns:p14="http://schemas.microsoft.com/office/powerpoint/2010/main" val="290117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E90DF-4EB2-5220-3B9A-852411B99DCD}"/>
              </a:ext>
            </a:extLst>
          </p:cNvPr>
          <p:cNvSpPr>
            <a:spLocks noGrp="1"/>
          </p:cNvSpPr>
          <p:nvPr>
            <p:ph type="title"/>
          </p:nvPr>
        </p:nvSpPr>
        <p:spPr>
          <a:xfrm>
            <a:off x="730915" y="76428"/>
            <a:ext cx="10353762" cy="1257300"/>
          </a:xfrm>
        </p:spPr>
        <p:txBody>
          <a:bodyPr/>
          <a:lstStyle/>
          <a:p>
            <a:pPr algn="l"/>
            <a:r>
              <a:rPr lang="nl-NL" dirty="0"/>
              <a:t>Invloed EU op jouw leven</a:t>
            </a:r>
          </a:p>
        </p:txBody>
      </p:sp>
      <p:sp>
        <p:nvSpPr>
          <p:cNvPr id="3" name="Tijdelijke aanduiding voor inhoud 2">
            <a:extLst>
              <a:ext uri="{FF2B5EF4-FFF2-40B4-BE49-F238E27FC236}">
                <a16:creationId xmlns:a16="http://schemas.microsoft.com/office/drawing/2014/main" id="{C9FC4CBD-7D6D-14DF-3FF6-515F71C91AAE}"/>
              </a:ext>
            </a:extLst>
          </p:cNvPr>
          <p:cNvSpPr>
            <a:spLocks noGrp="1"/>
          </p:cNvSpPr>
          <p:nvPr>
            <p:ph idx="1"/>
          </p:nvPr>
        </p:nvSpPr>
        <p:spPr/>
        <p:txBody>
          <a:bodyPr/>
          <a:lstStyle/>
          <a:p>
            <a:r>
              <a:rPr lang="nl-NL" dirty="0">
                <a:solidFill>
                  <a:schemeClr val="bg1"/>
                </a:solidFill>
                <a:effectLst/>
                <a:latin typeface="Arial" panose="020B0604020202020204" pitchFamily="34" charset="0"/>
                <a:cs typeface="Arial" panose="020B0604020202020204" pitchFamily="34" charset="0"/>
              </a:rPr>
              <a:t>Wat is de Europese Unie?</a:t>
            </a:r>
          </a:p>
          <a:p>
            <a:r>
              <a:rPr lang="nl-NL" dirty="0">
                <a:solidFill>
                  <a:schemeClr val="bg1"/>
                </a:solidFill>
                <a:effectLst/>
                <a:latin typeface="Arial" panose="020B0604020202020204" pitchFamily="34" charset="0"/>
                <a:cs typeface="Arial" panose="020B0604020202020204" pitchFamily="34" charset="0"/>
              </a:rPr>
              <a:t>Hoe heeft de EU invloed op jouw leven?</a:t>
            </a:r>
          </a:p>
        </p:txBody>
      </p:sp>
      <p:pic>
        <p:nvPicPr>
          <p:cNvPr id="5" name="Afbeelding 4">
            <a:extLst>
              <a:ext uri="{FF2B5EF4-FFF2-40B4-BE49-F238E27FC236}">
                <a16:creationId xmlns:a16="http://schemas.microsoft.com/office/drawing/2014/main" id="{45716730-82C8-1875-1DAB-B8912922D770}"/>
              </a:ext>
            </a:extLst>
          </p:cNvPr>
          <p:cNvPicPr>
            <a:picLocks noChangeAspect="1"/>
          </p:cNvPicPr>
          <p:nvPr/>
        </p:nvPicPr>
        <p:blipFill>
          <a:blip r:embed="rId2"/>
          <a:stretch>
            <a:fillRect/>
          </a:stretch>
        </p:blipFill>
        <p:spPr>
          <a:xfrm rot="1081319">
            <a:off x="5534540" y="2082977"/>
            <a:ext cx="6708125" cy="876839"/>
          </a:xfrm>
          <a:prstGeom prst="rect">
            <a:avLst/>
          </a:prstGeom>
        </p:spPr>
      </p:pic>
      <p:pic>
        <p:nvPicPr>
          <p:cNvPr id="7" name="Afbeelding 6">
            <a:extLst>
              <a:ext uri="{FF2B5EF4-FFF2-40B4-BE49-F238E27FC236}">
                <a16:creationId xmlns:a16="http://schemas.microsoft.com/office/drawing/2014/main" id="{9FA07938-7AA2-13BA-B78A-B1898BA1EA42}"/>
              </a:ext>
            </a:extLst>
          </p:cNvPr>
          <p:cNvPicPr>
            <a:picLocks noChangeAspect="1"/>
          </p:cNvPicPr>
          <p:nvPr/>
        </p:nvPicPr>
        <p:blipFill>
          <a:blip r:embed="rId3"/>
          <a:stretch>
            <a:fillRect/>
          </a:stretch>
        </p:blipFill>
        <p:spPr>
          <a:xfrm rot="19486944">
            <a:off x="8009452" y="4944060"/>
            <a:ext cx="3976976" cy="808094"/>
          </a:xfrm>
          <a:prstGeom prst="rect">
            <a:avLst/>
          </a:prstGeom>
        </p:spPr>
      </p:pic>
      <p:pic>
        <p:nvPicPr>
          <p:cNvPr id="9" name="Afbeelding 8">
            <a:extLst>
              <a:ext uri="{FF2B5EF4-FFF2-40B4-BE49-F238E27FC236}">
                <a16:creationId xmlns:a16="http://schemas.microsoft.com/office/drawing/2014/main" id="{0E033BD4-8025-CABE-240C-981CF38A6101}"/>
              </a:ext>
            </a:extLst>
          </p:cNvPr>
          <p:cNvPicPr>
            <a:picLocks noChangeAspect="1"/>
          </p:cNvPicPr>
          <p:nvPr/>
        </p:nvPicPr>
        <p:blipFill>
          <a:blip r:embed="rId4"/>
          <a:stretch>
            <a:fillRect/>
          </a:stretch>
        </p:blipFill>
        <p:spPr>
          <a:xfrm>
            <a:off x="4600239" y="3643140"/>
            <a:ext cx="5653443" cy="1170304"/>
          </a:xfrm>
          <a:prstGeom prst="rect">
            <a:avLst/>
          </a:prstGeom>
        </p:spPr>
      </p:pic>
      <p:pic>
        <p:nvPicPr>
          <p:cNvPr id="11" name="Afbeelding 10">
            <a:extLst>
              <a:ext uri="{FF2B5EF4-FFF2-40B4-BE49-F238E27FC236}">
                <a16:creationId xmlns:a16="http://schemas.microsoft.com/office/drawing/2014/main" id="{064CAA53-D158-CFF6-5A6F-86B59145F85F}"/>
              </a:ext>
            </a:extLst>
          </p:cNvPr>
          <p:cNvPicPr>
            <a:picLocks noChangeAspect="1"/>
          </p:cNvPicPr>
          <p:nvPr/>
        </p:nvPicPr>
        <p:blipFill>
          <a:blip r:embed="rId5"/>
          <a:stretch>
            <a:fillRect/>
          </a:stretch>
        </p:blipFill>
        <p:spPr>
          <a:xfrm>
            <a:off x="913795" y="5131556"/>
            <a:ext cx="7195312" cy="980902"/>
          </a:xfrm>
          <a:prstGeom prst="rect">
            <a:avLst/>
          </a:prstGeom>
        </p:spPr>
      </p:pic>
    </p:spTree>
    <p:extLst>
      <p:ext uri="{BB962C8B-B14F-4D97-AF65-F5344CB8AC3E}">
        <p14:creationId xmlns:p14="http://schemas.microsoft.com/office/powerpoint/2010/main" val="15510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457F1-AAD6-BDE6-38BA-F3B36A221CD0}"/>
              </a:ext>
            </a:extLst>
          </p:cNvPr>
          <p:cNvSpPr>
            <a:spLocks noGrp="1"/>
          </p:cNvSpPr>
          <p:nvPr>
            <p:ph type="title"/>
          </p:nvPr>
        </p:nvSpPr>
        <p:spPr>
          <a:xfrm>
            <a:off x="799495" y="57150"/>
            <a:ext cx="10353762" cy="1257300"/>
          </a:xfrm>
        </p:spPr>
        <p:txBody>
          <a:bodyPr/>
          <a:lstStyle/>
          <a:p>
            <a:pPr algn="l"/>
            <a:r>
              <a:rPr lang="nl-NL" dirty="0">
                <a:effectLst/>
              </a:rPr>
              <a:t>Geschiedenis van de Europese Unie</a:t>
            </a:r>
          </a:p>
        </p:txBody>
      </p:sp>
      <p:sp>
        <p:nvSpPr>
          <p:cNvPr id="3" name="Tijdelijke aanduiding voor inhoud 2">
            <a:extLst>
              <a:ext uri="{FF2B5EF4-FFF2-40B4-BE49-F238E27FC236}">
                <a16:creationId xmlns:a16="http://schemas.microsoft.com/office/drawing/2014/main" id="{BE3E8305-44FA-175F-41B5-1F9AD3056650}"/>
              </a:ext>
            </a:extLst>
          </p:cNvPr>
          <p:cNvSpPr>
            <a:spLocks noGrp="1"/>
          </p:cNvSpPr>
          <p:nvPr>
            <p:ph idx="1"/>
          </p:nvPr>
        </p:nvSpPr>
        <p:spPr>
          <a:xfrm>
            <a:off x="913795" y="1752600"/>
            <a:ext cx="10353762" cy="5048250"/>
          </a:xfrm>
        </p:spPr>
        <p:txBody>
          <a:bodyPr numCol="1">
            <a:normAutofit/>
          </a:bodyPr>
          <a:lstStyle/>
          <a:p>
            <a:r>
              <a:rPr lang="nl-NL" dirty="0">
                <a:solidFill>
                  <a:schemeClr val="bg1"/>
                </a:solidFill>
                <a:effectLst/>
              </a:rPr>
              <a:t>Ideaal naar WOII: ‘Nooit meer oorlog door middel van Europese </a:t>
            </a:r>
            <a:r>
              <a:rPr lang="nl-NL" dirty="0"/>
              <a:t>s</a:t>
            </a:r>
            <a:r>
              <a:rPr lang="nl-NL" dirty="0">
                <a:solidFill>
                  <a:schemeClr val="bg1"/>
                </a:solidFill>
                <a:effectLst/>
              </a:rPr>
              <a:t>amenwerking.</a:t>
            </a:r>
          </a:p>
          <a:p>
            <a:pPr marL="36899" indent="0">
              <a:buNone/>
            </a:pPr>
            <a:endParaRPr lang="nl-NL" dirty="0">
              <a:solidFill>
                <a:schemeClr val="bg1"/>
              </a:solidFill>
              <a:effectLst/>
            </a:endParaRPr>
          </a:p>
          <a:p>
            <a:r>
              <a:rPr lang="nl-NL" dirty="0"/>
              <a:t>Doelen:</a:t>
            </a:r>
            <a:endParaRPr lang="nl-NL" dirty="0">
              <a:solidFill>
                <a:schemeClr val="bg1"/>
              </a:solidFill>
              <a:effectLst/>
            </a:endParaRPr>
          </a:p>
          <a:p>
            <a:pPr lvl="1"/>
            <a:r>
              <a:rPr lang="nl-NL" dirty="0"/>
              <a:t>E</a:t>
            </a:r>
            <a:r>
              <a:rPr lang="nl-NL" dirty="0">
                <a:solidFill>
                  <a:schemeClr val="bg1"/>
                </a:solidFill>
                <a:effectLst/>
              </a:rPr>
              <a:t>conomie weer op gang brengen.</a:t>
            </a:r>
          </a:p>
          <a:p>
            <a:pPr lvl="1"/>
            <a:r>
              <a:rPr lang="nl-NL" dirty="0">
                <a:solidFill>
                  <a:schemeClr val="bg1"/>
                </a:solidFill>
                <a:effectLst/>
              </a:rPr>
              <a:t>Vrede bewaren </a:t>
            </a:r>
          </a:p>
          <a:p>
            <a:pPr marL="449989" lvl="1" indent="0">
              <a:buNone/>
            </a:pPr>
            <a:endParaRPr lang="nl-NL" dirty="0">
              <a:solidFill>
                <a:schemeClr val="bg1"/>
              </a:solidFill>
              <a:effectLst/>
            </a:endParaRPr>
          </a:p>
          <a:p>
            <a:r>
              <a:rPr lang="nl-NL" dirty="0">
                <a:solidFill>
                  <a:schemeClr val="bg1"/>
                </a:solidFill>
                <a:effectLst/>
              </a:rPr>
              <a:t>De voorloper van de EU: Europese Gemeenschap voor Kolen en Staal (EGKS)</a:t>
            </a:r>
          </a:p>
          <a:p>
            <a:pPr lvl="1"/>
            <a:r>
              <a:rPr lang="nl-NL" dirty="0">
                <a:solidFill>
                  <a:schemeClr val="bg1"/>
                </a:solidFill>
                <a:effectLst/>
              </a:rPr>
              <a:t>Landen: Nederland, België, Duitsland, Frankrijk, Italië en Luxemburg</a:t>
            </a:r>
          </a:p>
          <a:p>
            <a:pPr lvl="1"/>
            <a:r>
              <a:rPr lang="nl-NL" dirty="0">
                <a:solidFill>
                  <a:schemeClr val="bg1"/>
                </a:solidFill>
                <a:effectLst/>
              </a:rPr>
              <a:t>Na de Tweede Wereldoorlog: Spanningen tussen Frankrijk en Duitsland</a:t>
            </a:r>
          </a:p>
          <a:p>
            <a:pPr lvl="1"/>
            <a:r>
              <a:rPr lang="nl-NL" dirty="0">
                <a:solidFill>
                  <a:schemeClr val="bg1"/>
                </a:solidFill>
                <a:effectLst/>
              </a:rPr>
              <a:t>Doel: Voorkomen van mogelijke oorlogen door geen eigen staalindustrie per land te hebben</a:t>
            </a:r>
          </a:p>
          <a:p>
            <a:pPr lvl="1"/>
            <a:r>
              <a:rPr lang="nl-NL" dirty="0">
                <a:solidFill>
                  <a:schemeClr val="bg1"/>
                </a:solidFill>
                <a:effectLst/>
              </a:rPr>
              <a:t>Succes van de EGKS: Vermindering van spanningen tussen landen</a:t>
            </a:r>
          </a:p>
        </p:txBody>
      </p:sp>
    </p:spTree>
    <p:extLst>
      <p:ext uri="{BB962C8B-B14F-4D97-AF65-F5344CB8AC3E}">
        <p14:creationId xmlns:p14="http://schemas.microsoft.com/office/powerpoint/2010/main" val="114782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457F1-AAD6-BDE6-38BA-F3B36A221CD0}"/>
              </a:ext>
            </a:extLst>
          </p:cNvPr>
          <p:cNvSpPr>
            <a:spLocks noGrp="1"/>
          </p:cNvSpPr>
          <p:nvPr>
            <p:ph type="title"/>
          </p:nvPr>
        </p:nvSpPr>
        <p:spPr>
          <a:xfrm>
            <a:off x="799495" y="57150"/>
            <a:ext cx="10353762" cy="1257300"/>
          </a:xfrm>
        </p:spPr>
        <p:txBody>
          <a:bodyPr/>
          <a:lstStyle/>
          <a:p>
            <a:pPr algn="l"/>
            <a:r>
              <a:rPr lang="nl-NL" dirty="0">
                <a:effectLst/>
              </a:rPr>
              <a:t>Geschiedenis van de Europese Unie</a:t>
            </a:r>
          </a:p>
        </p:txBody>
      </p:sp>
      <p:sp>
        <p:nvSpPr>
          <p:cNvPr id="3" name="Tijdelijke aanduiding voor inhoud 2">
            <a:extLst>
              <a:ext uri="{FF2B5EF4-FFF2-40B4-BE49-F238E27FC236}">
                <a16:creationId xmlns:a16="http://schemas.microsoft.com/office/drawing/2014/main" id="{BE3E8305-44FA-175F-41B5-1F9AD3056650}"/>
              </a:ext>
            </a:extLst>
          </p:cNvPr>
          <p:cNvSpPr>
            <a:spLocks noGrp="1"/>
          </p:cNvSpPr>
          <p:nvPr>
            <p:ph idx="1"/>
          </p:nvPr>
        </p:nvSpPr>
        <p:spPr>
          <a:xfrm>
            <a:off x="913795" y="1752600"/>
            <a:ext cx="10353762" cy="5048250"/>
          </a:xfrm>
        </p:spPr>
        <p:txBody>
          <a:bodyPr numCol="1">
            <a:normAutofit/>
          </a:bodyPr>
          <a:lstStyle/>
          <a:p>
            <a:r>
              <a:rPr lang="nl-NL" dirty="0">
                <a:solidFill>
                  <a:schemeClr val="bg1"/>
                </a:solidFill>
                <a:effectLst/>
              </a:rPr>
              <a:t>Uitbreiding van samenwerking op verschillende gebieden</a:t>
            </a:r>
          </a:p>
          <a:p>
            <a:pPr lvl="1"/>
            <a:r>
              <a:rPr lang="nl-NL" dirty="0">
                <a:solidFill>
                  <a:schemeClr val="bg1"/>
                </a:solidFill>
                <a:effectLst/>
              </a:rPr>
              <a:t>Belangrijkste verandering: Openen van grenzen tussen de zes landen</a:t>
            </a:r>
          </a:p>
          <a:p>
            <a:pPr lvl="1"/>
            <a:r>
              <a:rPr lang="nl-NL" dirty="0">
                <a:solidFill>
                  <a:schemeClr val="bg1"/>
                </a:solidFill>
                <a:effectLst/>
              </a:rPr>
              <a:t>Voordelen: Geen extra belasting voor bedrijven bij grensoverschrijdende verkoop, vermindering van tijd en geld door verminderde grenscontroles</a:t>
            </a:r>
          </a:p>
          <a:p>
            <a:pPr lvl="1"/>
            <a:r>
              <a:rPr lang="nl-NL" dirty="0">
                <a:solidFill>
                  <a:schemeClr val="bg1"/>
                </a:solidFill>
                <a:effectLst/>
              </a:rPr>
              <a:t>Gevolg: Enorme economische groei, toename van lidmaatschapsaanvragen</a:t>
            </a:r>
          </a:p>
          <a:p>
            <a:pPr lvl="1"/>
            <a:r>
              <a:rPr lang="nl-NL" dirty="0">
                <a:solidFill>
                  <a:schemeClr val="bg1"/>
                </a:solidFill>
                <a:effectLst/>
              </a:rPr>
              <a:t>Uitdagingen van vrijhandel: Concurrentie tussen bedrijven uit verschillende landen, noodzaak van geharmoniseerde regels</a:t>
            </a:r>
          </a:p>
          <a:p>
            <a:pPr lvl="1"/>
            <a:r>
              <a:rPr lang="nl-NL" dirty="0">
                <a:solidFill>
                  <a:schemeClr val="bg1"/>
                </a:solidFill>
                <a:effectLst/>
              </a:rPr>
              <a:t>Harmonisatie van regels: Europese landen passen regels steeds meer op elkaar aan, creëren gezamenlijke Europese wetten</a:t>
            </a:r>
          </a:p>
          <a:p>
            <a:endParaRPr lang="nl-NL" dirty="0">
              <a:solidFill>
                <a:schemeClr val="bg1"/>
              </a:solidFill>
              <a:effectLst/>
            </a:endParaRPr>
          </a:p>
        </p:txBody>
      </p:sp>
    </p:spTree>
    <p:extLst>
      <p:ext uri="{BB962C8B-B14F-4D97-AF65-F5344CB8AC3E}">
        <p14:creationId xmlns:p14="http://schemas.microsoft.com/office/powerpoint/2010/main" val="312389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457F1-AAD6-BDE6-38BA-F3B36A221CD0}"/>
              </a:ext>
            </a:extLst>
          </p:cNvPr>
          <p:cNvSpPr>
            <a:spLocks noGrp="1"/>
          </p:cNvSpPr>
          <p:nvPr>
            <p:ph type="title"/>
          </p:nvPr>
        </p:nvSpPr>
        <p:spPr>
          <a:xfrm>
            <a:off x="799495" y="57150"/>
            <a:ext cx="10353762" cy="1257300"/>
          </a:xfrm>
        </p:spPr>
        <p:txBody>
          <a:bodyPr/>
          <a:lstStyle/>
          <a:p>
            <a:pPr algn="l"/>
            <a:r>
              <a:rPr lang="nl-NL" dirty="0">
                <a:effectLst/>
              </a:rPr>
              <a:t>Geschiedenis van de Europese Unie</a:t>
            </a:r>
          </a:p>
        </p:txBody>
      </p:sp>
      <p:sp>
        <p:nvSpPr>
          <p:cNvPr id="3" name="Tijdelijke aanduiding voor inhoud 2">
            <a:extLst>
              <a:ext uri="{FF2B5EF4-FFF2-40B4-BE49-F238E27FC236}">
                <a16:creationId xmlns:a16="http://schemas.microsoft.com/office/drawing/2014/main" id="{BE3E8305-44FA-175F-41B5-1F9AD3056650}"/>
              </a:ext>
            </a:extLst>
          </p:cNvPr>
          <p:cNvSpPr>
            <a:spLocks noGrp="1"/>
          </p:cNvSpPr>
          <p:nvPr>
            <p:ph idx="1"/>
          </p:nvPr>
        </p:nvSpPr>
        <p:spPr>
          <a:xfrm>
            <a:off x="913795" y="1752600"/>
            <a:ext cx="10353762" cy="5048250"/>
          </a:xfrm>
        </p:spPr>
        <p:txBody>
          <a:bodyPr numCol="1">
            <a:normAutofit/>
          </a:bodyPr>
          <a:lstStyle/>
          <a:p>
            <a:r>
              <a:rPr lang="nl-NL" dirty="0">
                <a:solidFill>
                  <a:schemeClr val="bg1"/>
                </a:solidFill>
                <a:effectLst/>
              </a:rPr>
              <a:t>Oprichting van de Europese Unie in 1992 met vier belangrijke vrijheden: Vrij verkeer van personen, goederen, diensten en kapitaal</a:t>
            </a:r>
          </a:p>
          <a:p>
            <a:r>
              <a:rPr lang="nl-NL" dirty="0">
                <a:solidFill>
                  <a:schemeClr val="bg1"/>
                </a:solidFill>
                <a:effectLst/>
              </a:rPr>
              <a:t>Democratische bepaling van gezamenlijke regels binnen de EU</a:t>
            </a:r>
          </a:p>
          <a:p>
            <a:r>
              <a:rPr lang="nl-NL" dirty="0">
                <a:solidFill>
                  <a:schemeClr val="bg1"/>
                </a:solidFill>
                <a:effectLst/>
              </a:rPr>
              <a:t>Ambities van de EU aan het begin van de 21e eeuw: Eigen grondwet, kernwaarden zoals vrijheid, gelijkheid en menselijke waardigheid, doelstellingen zoals milieubescherming en bevordering van technologische vooruitgang</a:t>
            </a:r>
          </a:p>
          <a:p>
            <a:endParaRPr lang="nl-NL" dirty="0">
              <a:solidFill>
                <a:schemeClr val="bg1"/>
              </a:solidFill>
              <a:effectLst/>
            </a:endParaRPr>
          </a:p>
          <a:p>
            <a:endParaRPr lang="nl-NL" dirty="0">
              <a:solidFill>
                <a:schemeClr val="bg1"/>
              </a:solidFill>
              <a:effectLst/>
            </a:endParaRPr>
          </a:p>
          <a:p>
            <a:endParaRPr lang="nl-NL" dirty="0">
              <a:solidFill>
                <a:schemeClr val="bg1"/>
              </a:solidFill>
              <a:effectLst/>
            </a:endParaRPr>
          </a:p>
          <a:p>
            <a:endParaRPr lang="nl-NL" dirty="0">
              <a:solidFill>
                <a:schemeClr val="bg1"/>
              </a:solidFill>
              <a:effectLst/>
            </a:endParaRPr>
          </a:p>
          <a:p>
            <a:endParaRPr lang="nl-NL" dirty="0">
              <a:solidFill>
                <a:schemeClr val="bg1"/>
              </a:solidFill>
              <a:effectLst/>
            </a:endParaRPr>
          </a:p>
        </p:txBody>
      </p:sp>
    </p:spTree>
    <p:extLst>
      <p:ext uri="{BB962C8B-B14F-4D97-AF65-F5344CB8AC3E}">
        <p14:creationId xmlns:p14="http://schemas.microsoft.com/office/powerpoint/2010/main" val="257232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8AF43-3158-7520-DD6F-6852DA11A0C4}"/>
              </a:ext>
            </a:extLst>
          </p:cNvPr>
          <p:cNvSpPr>
            <a:spLocks noGrp="1"/>
          </p:cNvSpPr>
          <p:nvPr>
            <p:ph type="title"/>
          </p:nvPr>
        </p:nvSpPr>
        <p:spPr>
          <a:xfrm>
            <a:off x="818545" y="28575"/>
            <a:ext cx="11173430" cy="1257300"/>
          </a:xfrm>
        </p:spPr>
        <p:txBody>
          <a:bodyPr>
            <a:normAutofit fontScale="90000"/>
          </a:bodyPr>
          <a:lstStyle/>
          <a:p>
            <a:pPr algn="l"/>
            <a:r>
              <a:rPr lang="nl-NL" dirty="0"/>
              <a:t>Activiteit: </a:t>
            </a:r>
            <a:br>
              <a:rPr lang="nl-NL" dirty="0"/>
            </a:br>
            <a:r>
              <a:rPr lang="nl-NL" dirty="0"/>
              <a:t>Anti-EU en pro-EU: Hoe groot zijn die partijen?</a:t>
            </a:r>
          </a:p>
        </p:txBody>
      </p:sp>
      <p:sp>
        <p:nvSpPr>
          <p:cNvPr id="3" name="Tijdelijke aanduiding voor inhoud 2">
            <a:extLst>
              <a:ext uri="{FF2B5EF4-FFF2-40B4-BE49-F238E27FC236}">
                <a16:creationId xmlns:a16="http://schemas.microsoft.com/office/drawing/2014/main" id="{BAEF5D0E-B3C8-A1B6-51F7-086B79902A7A}"/>
              </a:ext>
            </a:extLst>
          </p:cNvPr>
          <p:cNvSpPr>
            <a:spLocks noGrp="1"/>
          </p:cNvSpPr>
          <p:nvPr>
            <p:ph idx="1"/>
          </p:nvPr>
        </p:nvSpPr>
        <p:spPr>
          <a:xfrm>
            <a:off x="94127" y="1571625"/>
            <a:ext cx="11173430" cy="4943475"/>
          </a:xfrm>
        </p:spPr>
        <p:txBody>
          <a:bodyPr>
            <a:normAutofit/>
          </a:bodyPr>
          <a:lstStyle/>
          <a:p>
            <a:pPr indent="-305435"/>
            <a:r>
              <a:rPr lang="nl-NL" dirty="0">
                <a:solidFill>
                  <a:schemeClr val="bg1"/>
                </a:solidFill>
                <a:effectLst/>
              </a:rPr>
              <a:t>Hoe zit het met Nederlandse politieke partijen? Hoe kom je daarachter en hoe populair zijn ze dan? </a:t>
            </a:r>
            <a:endParaRPr lang="nl-NL" dirty="0"/>
          </a:p>
          <a:p>
            <a:pPr marL="494030" indent="-457200">
              <a:buFont typeface="+mj-lt"/>
              <a:buAutoNum type="arabicPeriod"/>
            </a:pPr>
            <a:r>
              <a:rPr lang="nl-NL" dirty="0">
                <a:effectLst/>
              </a:rPr>
              <a:t>Bedenk 3 criteria </a:t>
            </a:r>
            <a:r>
              <a:rPr lang="nl-NL" dirty="0"/>
              <a:t>waaraan je kunt zien of een partij</a:t>
            </a:r>
            <a:r>
              <a:rPr lang="nl-NL" dirty="0">
                <a:effectLst/>
              </a:rPr>
              <a:t> anti-EU of pro-EU is. Geef een korte toelichting bij je keuze.</a:t>
            </a:r>
            <a:endParaRPr lang="nl-NL" dirty="0">
              <a:ln>
                <a:solidFill>
                  <a:srgbClr val="000000">
                    <a:lumMod val="75000"/>
                    <a:lumOff val="25000"/>
                    <a:alpha val="10000"/>
                  </a:srgbClr>
                </a:solidFill>
              </a:ln>
              <a:effectLst/>
              <a:cs typeface="Arial"/>
            </a:endParaRPr>
          </a:p>
          <a:p>
            <a:pPr marL="494030" indent="-457200">
              <a:buFont typeface="+mj-lt"/>
              <a:buAutoNum type="arabicPeriod"/>
            </a:pPr>
            <a:r>
              <a:rPr lang="nl-NL" dirty="0">
                <a:effectLst/>
              </a:rPr>
              <a:t>Maak een schaal waarop je </a:t>
            </a:r>
            <a:r>
              <a:rPr lang="nl-NL" dirty="0"/>
              <a:t>5</a:t>
            </a:r>
            <a:r>
              <a:rPr lang="nl-NL" dirty="0">
                <a:effectLst/>
              </a:rPr>
              <a:t> zelfgekozen </a:t>
            </a:r>
            <a:r>
              <a:rPr lang="nl-NL" dirty="0"/>
              <a:t>Nederlandse</a:t>
            </a:r>
            <a:r>
              <a:rPr lang="nl-NL" dirty="0">
                <a:effectLst/>
              </a:rPr>
              <a:t> politieke partijen naast elkaar zet. </a:t>
            </a:r>
            <a:r>
              <a:rPr lang="nl-NL" dirty="0"/>
              <a:t>Zet</a:t>
            </a:r>
            <a:r>
              <a:rPr lang="nl-NL" dirty="0">
                <a:effectLst/>
              </a:rPr>
              <a:t> </a:t>
            </a:r>
            <a:r>
              <a:rPr lang="nl-NL" dirty="0"/>
              <a:t>ze </a:t>
            </a:r>
            <a:r>
              <a:rPr lang="nl-NL" dirty="0">
                <a:effectLst/>
              </a:rPr>
              <a:t>van meest anti-EU tot meest pro-EU. Gebruik je criteria en/of verschillende bronnen.</a:t>
            </a:r>
            <a:endParaRPr lang="nl-NL" dirty="0">
              <a:ln>
                <a:solidFill>
                  <a:srgbClr val="000000">
                    <a:lumMod val="75000"/>
                    <a:lumOff val="25000"/>
                    <a:alpha val="10000"/>
                  </a:srgbClr>
                </a:solidFill>
              </a:ln>
              <a:effectLst/>
              <a:cs typeface="Arial"/>
            </a:endParaRPr>
          </a:p>
          <a:p>
            <a:pPr marL="494030" indent="-457200">
              <a:buFont typeface="+mj-lt"/>
              <a:buAutoNum type="arabicPeriod"/>
            </a:pPr>
            <a:r>
              <a:rPr lang="nl-NL" dirty="0">
                <a:solidFill>
                  <a:schemeClr val="bg1"/>
                </a:solidFill>
                <a:effectLst/>
              </a:rPr>
              <a:t>Vergelijk jouw schaal met een ander en ga in gesprek over de plaatsing van de verschillende partijen. Welke overeenkomsten en verschillen zijn er tussen jullie schalen?</a:t>
            </a:r>
            <a:endParaRPr lang="nl-NL" dirty="0">
              <a:ln>
                <a:solidFill>
                  <a:srgbClr val="000000">
                    <a:lumMod val="75000"/>
                    <a:lumOff val="25000"/>
                    <a:alpha val="10000"/>
                  </a:srgbClr>
                </a:solidFill>
              </a:ln>
              <a:solidFill>
                <a:schemeClr val="bg1"/>
              </a:solidFill>
              <a:effectLst/>
              <a:cs typeface="Arial"/>
            </a:endParaRPr>
          </a:p>
          <a:p>
            <a:pPr marL="494030" indent="-457200">
              <a:buFont typeface="+mj-lt"/>
              <a:buAutoNum type="arabicPeriod"/>
            </a:pPr>
            <a:r>
              <a:rPr lang="nl-NL" dirty="0">
                <a:solidFill>
                  <a:schemeClr val="bg1"/>
                </a:solidFill>
                <a:effectLst/>
              </a:rPr>
              <a:t>Plaats jezelf op je eigen lijn: op welke partij zou jij stemmen?</a:t>
            </a:r>
            <a:endParaRPr lang="nl-NL" dirty="0">
              <a:ln>
                <a:solidFill>
                  <a:srgbClr val="000000">
                    <a:lumMod val="75000"/>
                    <a:lumOff val="25000"/>
                    <a:alpha val="10000"/>
                  </a:srgbClr>
                </a:solidFill>
              </a:ln>
              <a:solidFill>
                <a:schemeClr val="bg1"/>
              </a:solidFill>
              <a:effectLst/>
              <a:cs typeface="Arial"/>
            </a:endParaRPr>
          </a:p>
          <a:p>
            <a:pPr marL="494030" indent="-457200">
              <a:buFont typeface="+mj-lt"/>
              <a:buAutoNum type="arabicPeriod"/>
            </a:pPr>
            <a:r>
              <a:rPr lang="nl-NL" dirty="0">
                <a:solidFill>
                  <a:schemeClr val="bg1"/>
                </a:solidFill>
                <a:effectLst/>
              </a:rPr>
              <a:t>Ga vervolgens na hoe populair de anti EU en de pro EU partijen zijn en doe op basis hiervan een voorspelling over de vraag of de Nederlandse regering op lange termijn meer of minder Europese integratie zal willen.</a:t>
            </a:r>
            <a:endParaRPr lang="nl-NL" dirty="0">
              <a:ln>
                <a:solidFill>
                  <a:srgbClr val="000000">
                    <a:lumMod val="75000"/>
                    <a:lumOff val="25000"/>
                    <a:alpha val="10000"/>
                  </a:srgbClr>
                </a:solidFill>
              </a:ln>
              <a:solidFill>
                <a:schemeClr val="bg1"/>
              </a:solidFill>
              <a:effectLst/>
              <a:cs typeface="Arial"/>
            </a:endParaRPr>
          </a:p>
          <a:p>
            <a:pPr marL="494030" indent="-457200">
              <a:buFont typeface="+mj-lt"/>
              <a:buAutoNum type="arabicPeriod"/>
            </a:pPr>
            <a:endParaRPr lang="nl-NL" dirty="0">
              <a:ln>
                <a:solidFill>
                  <a:srgbClr val="000000">
                    <a:lumMod val="75000"/>
                    <a:lumOff val="25000"/>
                    <a:alpha val="10000"/>
                  </a:srgbClr>
                </a:solidFill>
              </a:ln>
              <a:solidFill>
                <a:schemeClr val="bg1"/>
              </a:solidFill>
              <a:effectLst/>
              <a:cs typeface="Arial"/>
            </a:endParaRPr>
          </a:p>
        </p:txBody>
      </p:sp>
    </p:spTree>
    <p:extLst>
      <p:ext uri="{BB962C8B-B14F-4D97-AF65-F5344CB8AC3E}">
        <p14:creationId xmlns:p14="http://schemas.microsoft.com/office/powerpoint/2010/main" val="357017774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lateVTI">
  <a:themeElements>
    <a:clrScheme name="AnalogousFromRegularSeed_2SEEDS">
      <a:dk1>
        <a:srgbClr val="000000"/>
      </a:dk1>
      <a:lt1>
        <a:srgbClr val="FFFFFF"/>
      </a:lt1>
      <a:dk2>
        <a:srgbClr val="242A41"/>
      </a:dk2>
      <a:lt2>
        <a:srgbClr val="E8E7E2"/>
      </a:lt2>
      <a:accent1>
        <a:srgbClr val="3B51B1"/>
      </a:accent1>
      <a:accent2>
        <a:srgbClr val="4D94C3"/>
      </a:accent2>
      <a:accent3>
        <a:srgbClr val="684DC3"/>
      </a:accent3>
      <a:accent4>
        <a:srgbClr val="B1723B"/>
      </a:accent4>
      <a:accent5>
        <a:srgbClr val="B1A445"/>
      </a:accent5>
      <a:accent6>
        <a:srgbClr val="8AAD39"/>
      </a:accent6>
      <a:hlink>
        <a:srgbClr val="968332"/>
      </a:hlink>
      <a:folHlink>
        <a:srgbClr val="7F7F7F"/>
      </a:folHlink>
    </a:clrScheme>
    <a:fontScheme name="Aangepast 1">
      <a:majorFont>
        <a:latin typeface="Arial"/>
        <a:ea typeface=""/>
        <a:cs typeface=""/>
      </a:majorFont>
      <a:minorFont>
        <a:latin typeface="Arial"/>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2384</Words>
  <Application>Microsoft Office PowerPoint</Application>
  <PresentationFormat>Breedbeeld</PresentationFormat>
  <Paragraphs>222</Paragraphs>
  <Slides>34</Slides>
  <Notes>1</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34</vt:i4>
      </vt:variant>
    </vt:vector>
  </HeadingPairs>
  <TitlesOfParts>
    <vt:vector size="45" baseType="lpstr">
      <vt:lpstr>DengXian</vt:lpstr>
      <vt:lpstr>MS PGothic</vt:lpstr>
      <vt:lpstr>Aptos</vt:lpstr>
      <vt:lpstr>Aptos Display</vt:lpstr>
      <vt:lpstr>Arial</vt:lpstr>
      <vt:lpstr>Calibri</vt:lpstr>
      <vt:lpstr>Wingdings</vt:lpstr>
      <vt:lpstr>Wingdings 2</vt:lpstr>
      <vt:lpstr>Kantoorthema</vt:lpstr>
      <vt:lpstr>Office Theme</vt:lpstr>
      <vt:lpstr>1_SlateVTI</vt:lpstr>
      <vt:lpstr>Verkiezingen Europees Parlement 2024</vt:lpstr>
      <vt:lpstr>Opzet lessenserie</vt:lpstr>
      <vt:lpstr>Les 1</vt:lpstr>
      <vt:lpstr>Activiteit: ‘Wat weet je al over de Europese Unie?’</vt:lpstr>
      <vt:lpstr>Invloed EU op jouw leven</vt:lpstr>
      <vt:lpstr>Geschiedenis van de Europese Unie</vt:lpstr>
      <vt:lpstr>Geschiedenis van de Europese Unie</vt:lpstr>
      <vt:lpstr>Geschiedenis van de Europese Unie</vt:lpstr>
      <vt:lpstr>Activiteit:  Anti-EU en pro-EU: Hoe groot zijn die partijen?</vt:lpstr>
      <vt:lpstr>Activiteit: Diamantenopdracht Europese Unie</vt:lpstr>
      <vt:lpstr>Instellingen van de Europese Unie</vt:lpstr>
      <vt:lpstr>Europese instellingen</vt:lpstr>
      <vt:lpstr>Activiteit: EU-instellingen in het nieuws</vt:lpstr>
      <vt:lpstr>Activiteit: Maak een EU-quiz</vt:lpstr>
      <vt:lpstr>Les 2</vt:lpstr>
      <vt:lpstr>Geschiedenis van het Europees Parlement</vt:lpstr>
      <vt:lpstr>Geschiedenis van het Europees Parlement</vt:lpstr>
      <vt:lpstr>Structuur van het Europees Parlement</vt:lpstr>
      <vt:lpstr> Rol en functies van het Europees Parlement</vt:lpstr>
      <vt:lpstr>Verkiezingen Europese Parlement</vt:lpstr>
      <vt:lpstr>Politieke fracties</vt:lpstr>
      <vt:lpstr>De 7 huidige fracties</vt:lpstr>
      <vt:lpstr>Activiteit: Partijprofiel verkiezingen EP</vt:lpstr>
      <vt:lpstr>Activiteit: Op welke partij zou jij stemmen?</vt:lpstr>
      <vt:lpstr>Opkomst verkiezingen</vt:lpstr>
      <vt:lpstr>Waarom is de opkomst laag?</vt:lpstr>
      <vt:lpstr>Activiteit: burgerparticipatie</vt:lpstr>
      <vt:lpstr>Les 3</vt:lpstr>
      <vt:lpstr>Uitslag verkiezingen</vt:lpstr>
      <vt:lpstr>Uitslag verkiezingen</vt:lpstr>
      <vt:lpstr>Na de Verkiezingen Europese Parlement</vt:lpstr>
      <vt:lpstr>Activiteit: Debat!</vt:lpstr>
      <vt:lpstr>Stelling: Geschiedenisonderwijs in de Europese Unie zou één gedeelde lesprogramma moeten zijn. </vt:lpstr>
      <vt:lpstr>Activiteit: Kijkopdracht Zondag met Lubach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Verkiezingen Europees Parlement 2024</dc:title>
  <dc:creator>Naomi Goede-Juurlink</dc:creator>
  <cp:lastModifiedBy>Naomi Goede-Juurlink</cp:lastModifiedBy>
  <cp:revision>1</cp:revision>
  <dcterms:created xsi:type="dcterms:W3CDTF">2024-05-10T13:17:43Z</dcterms:created>
  <dcterms:modified xsi:type="dcterms:W3CDTF">2024-05-10T13:33:50Z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c9ecdac-5d18-47ef-9361-42e65346f43f_Enabled">
    <vt:lpwstr>true</vt:lpwstr>
  </property>
  <property fmtid="{D5CDD505-2E9C-101B-9397-08002B2CF9AE}" pid="3" name="MSIP_Label_dc9ecdac-5d18-47ef-9361-42e65346f43f_SetDate">
    <vt:lpwstr>2024-05-10T13:20:18Z</vt:lpwstr>
  </property>
  <property fmtid="{D5CDD505-2E9C-101B-9397-08002B2CF9AE}" pid="4" name="MSIP_Label_dc9ecdac-5d18-47ef-9361-42e65346f43f_Method">
    <vt:lpwstr>Standard</vt:lpwstr>
  </property>
  <property fmtid="{D5CDD505-2E9C-101B-9397-08002B2CF9AE}" pid="5" name="MSIP_Label_dc9ecdac-5d18-47ef-9361-42e65346f43f_Name">
    <vt:lpwstr>Openbaar</vt:lpwstr>
  </property>
  <property fmtid="{D5CDD505-2E9C-101B-9397-08002B2CF9AE}" pid="6" name="MSIP_Label_dc9ecdac-5d18-47ef-9361-42e65346f43f_SiteId">
    <vt:lpwstr>18ec64bf-4a70-436f-a90c-44b989b5a75a</vt:lpwstr>
  </property>
  <property fmtid="{D5CDD505-2E9C-101B-9397-08002B2CF9AE}" pid="7" name="MSIP_Label_dc9ecdac-5d18-47ef-9361-42e65346f43f_ActionId">
    <vt:lpwstr>23f2ead3-7a84-45b1-ae5a-737eb186ab21</vt:lpwstr>
  </property>
  <property fmtid="{D5CDD505-2E9C-101B-9397-08002B2CF9AE}" pid="8" name="MSIP_Label_dc9ecdac-5d18-47ef-9361-42e65346f43f_ContentBits">
    <vt:lpwstr>0</vt:lpwstr>
  </property>
</Properties>
</file>