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753600" cy="7315200"/>
  <p:notesSz cx="6858000" cy="9144000"/>
  <p:embeddedFontLst>
    <p:embeddedFont>
      <p:font typeface="KG Primary Penmanship" panose="020B0604020202020204" charset="0"/>
      <p:regular r:id="rId16"/>
    </p:embeddedFont>
    <p:embeddedFont>
      <p:font typeface="La Lou"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36041A-6661-0D00-C6EC-36D8AE62E2D3}" v="46" dt="2026-03-13T09:32:56.0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CFBC34-CAF8-4DD7-8C52-F855A4AA9068}" type="datetimeFigureOut">
              <a:t>13-3-2026</a:t>
            </a:fld>
            <a:endParaRPr lang="nl-NL"/>
          </a:p>
        </p:txBody>
      </p:sp>
      <p:sp>
        <p:nvSpPr>
          <p:cNvPr id="4" name="Tijdelijke aanduiding voor dia-afbeelding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07C570-20B3-401F-B859-DA68923A315A}" type="slidenum">
              <a:t>‹nr.›</a:t>
            </a:fld>
            <a:endParaRPr lang="nl-NL"/>
          </a:p>
        </p:txBody>
      </p:sp>
    </p:spTree>
    <p:extLst>
      <p:ext uri="{BB962C8B-B14F-4D97-AF65-F5344CB8AC3E}">
        <p14:creationId xmlns:p14="http://schemas.microsoft.com/office/powerpoint/2010/main" val="2655686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err="1"/>
              <a:t>Afhankelijk</a:t>
            </a:r>
            <a:r>
              <a:rPr lang="en-US" dirty="0"/>
              <a:t> van de </a:t>
            </a:r>
            <a:r>
              <a:rPr lang="en-US" dirty="0" err="1"/>
              <a:t>keuze</a:t>
            </a:r>
            <a:r>
              <a:rPr lang="en-US" dirty="0"/>
              <a:t> van de docent </a:t>
            </a:r>
            <a:r>
              <a:rPr lang="en-US" dirty="0" err="1"/>
              <a:t>zou</a:t>
            </a:r>
            <a:r>
              <a:rPr lang="en-US" dirty="0"/>
              <a:t> de </a:t>
            </a:r>
            <a:r>
              <a:rPr lang="en-US" dirty="0" err="1"/>
              <a:t>leerling</a:t>
            </a:r>
            <a:r>
              <a:rPr lang="en-US" dirty="0"/>
              <a:t> </a:t>
            </a:r>
            <a:r>
              <a:rPr lang="en-US" dirty="0" err="1"/>
              <a:t>ook</a:t>
            </a:r>
            <a:r>
              <a:rPr lang="en-US" dirty="0"/>
              <a:t>:</a:t>
            </a:r>
            <a:endParaRPr lang="en-US" dirty="0">
              <a:solidFill>
                <a:srgbClr val="444444"/>
              </a:solidFill>
            </a:endParaRPr>
          </a:p>
          <a:p>
            <a:r>
              <a:rPr lang="en-US" dirty="0"/>
              <a:t>… </a:t>
            </a:r>
            <a:r>
              <a:rPr lang="en-US" dirty="0" err="1"/>
              <a:t>kan</a:t>
            </a:r>
            <a:r>
              <a:rPr lang="en-US" dirty="0"/>
              <a:t> je </a:t>
            </a:r>
            <a:r>
              <a:rPr lang="en-US" dirty="0" err="1"/>
              <a:t>een</a:t>
            </a:r>
            <a:r>
              <a:rPr lang="en-US" dirty="0"/>
              <a:t> </a:t>
            </a:r>
            <a:r>
              <a:rPr lang="en-US" dirty="0" err="1"/>
              <a:t>ideologie</a:t>
            </a:r>
            <a:r>
              <a:rPr lang="en-US" dirty="0"/>
              <a:t> </a:t>
            </a:r>
            <a:r>
              <a:rPr lang="en-US" dirty="0" err="1"/>
              <a:t>herkennen</a:t>
            </a:r>
            <a:r>
              <a:rPr lang="en-US" dirty="0"/>
              <a:t> in </a:t>
            </a:r>
            <a:r>
              <a:rPr lang="en-US" dirty="0" err="1"/>
              <a:t>standpunten</a:t>
            </a:r>
            <a:r>
              <a:rPr lang="en-US" dirty="0"/>
              <a:t> van </a:t>
            </a:r>
            <a:r>
              <a:rPr lang="en-US" dirty="0" err="1"/>
              <a:t>een</a:t>
            </a:r>
            <a:r>
              <a:rPr lang="en-US" dirty="0"/>
              <a:t> </a:t>
            </a:r>
            <a:r>
              <a:rPr lang="en-US" dirty="0" err="1"/>
              <a:t>fictieve</a:t>
            </a:r>
            <a:r>
              <a:rPr lang="en-US" dirty="0"/>
              <a:t> </a:t>
            </a:r>
            <a:r>
              <a:rPr lang="en-US" dirty="0" err="1"/>
              <a:t>politieke</a:t>
            </a:r>
            <a:r>
              <a:rPr lang="en-US" dirty="0"/>
              <a:t> </a:t>
            </a:r>
            <a:r>
              <a:rPr lang="en-US" dirty="0" err="1"/>
              <a:t>partij</a:t>
            </a:r>
            <a:endParaRPr lang="nl-NL" dirty="0" err="1"/>
          </a:p>
        </p:txBody>
      </p:sp>
      <p:sp>
        <p:nvSpPr>
          <p:cNvPr id="4" name="Tijdelijke aanduiding voor dianummer 3"/>
          <p:cNvSpPr>
            <a:spLocks noGrp="1"/>
          </p:cNvSpPr>
          <p:nvPr>
            <p:ph type="sldNum" sz="quarter" idx="5"/>
          </p:nvPr>
        </p:nvSpPr>
        <p:spPr/>
        <p:txBody>
          <a:bodyPr/>
          <a:lstStyle/>
          <a:p>
            <a:fld id="{9807C570-20B3-401F-B859-DA68923A315A}" type="slidenum">
              <a:t>2</a:t>
            </a:fld>
            <a:endParaRPr lang="nl-NL"/>
          </a:p>
        </p:txBody>
      </p:sp>
    </p:spTree>
    <p:extLst>
      <p:ext uri="{BB962C8B-B14F-4D97-AF65-F5344CB8AC3E}">
        <p14:creationId xmlns:p14="http://schemas.microsoft.com/office/powerpoint/2010/main" val="2515457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Doel van het </a:t>
            </a:r>
            <a:r>
              <a:rPr lang="en-US" dirty="0" err="1"/>
              <a:t>spel</a:t>
            </a:r>
            <a:endParaRPr lang="nl-NL" dirty="0" err="1">
              <a:solidFill>
                <a:srgbClr val="444444"/>
              </a:solidFill>
            </a:endParaRPr>
          </a:p>
          <a:p>
            <a:r>
              <a:rPr lang="en-US" dirty="0"/>
              <a:t>Het </a:t>
            </a:r>
            <a:r>
              <a:rPr lang="en-US" dirty="0" err="1"/>
              <a:t>doel</a:t>
            </a:r>
            <a:r>
              <a:rPr lang="en-US" dirty="0"/>
              <a:t> van het </a:t>
            </a:r>
            <a:r>
              <a:rPr lang="en-US" dirty="0" err="1"/>
              <a:t>spel</a:t>
            </a:r>
            <a:r>
              <a:rPr lang="en-US" dirty="0"/>
              <a:t> is </a:t>
            </a:r>
            <a:r>
              <a:rPr lang="en-US" dirty="0" err="1"/>
              <a:t>tweeledig</a:t>
            </a:r>
            <a:r>
              <a:rPr lang="en-US" dirty="0"/>
              <a:t>:</a:t>
            </a:r>
            <a:endParaRPr lang="nl-NL" dirty="0">
              <a:solidFill>
                <a:srgbClr val="444444"/>
              </a:solidFill>
            </a:endParaRPr>
          </a:p>
          <a:p>
            <a:r>
              <a:rPr lang="en-US" dirty="0"/>
              <a:t>1. Als </a:t>
            </a:r>
            <a:r>
              <a:rPr lang="en-US" dirty="0" err="1"/>
              <a:t>klas</a:t>
            </a:r>
            <a:r>
              <a:rPr lang="en-US" dirty="0"/>
              <a:t>: Vorm </a:t>
            </a:r>
            <a:r>
              <a:rPr lang="en-US" dirty="0" err="1"/>
              <a:t>een</a:t>
            </a:r>
            <a:r>
              <a:rPr lang="en-US" dirty="0"/>
              <a:t> </a:t>
            </a:r>
            <a:r>
              <a:rPr lang="en-US" dirty="0" err="1"/>
              <a:t>werkbare</a:t>
            </a:r>
            <a:r>
              <a:rPr lang="en-US" dirty="0"/>
              <a:t> </a:t>
            </a:r>
            <a:r>
              <a:rPr lang="en-US" dirty="0" err="1"/>
              <a:t>coalitie</a:t>
            </a:r>
            <a:r>
              <a:rPr lang="en-US" dirty="0"/>
              <a:t> die </a:t>
            </a:r>
            <a:r>
              <a:rPr lang="en-US" dirty="0" err="1"/>
              <a:t>een</a:t>
            </a:r>
            <a:r>
              <a:rPr lang="en-US" dirty="0"/>
              <a:t> </a:t>
            </a:r>
            <a:r>
              <a:rPr lang="en-US" dirty="0" err="1"/>
              <a:t>meerderheid</a:t>
            </a:r>
            <a:r>
              <a:rPr lang="en-US" dirty="0"/>
              <a:t> </a:t>
            </a:r>
            <a:r>
              <a:rPr lang="en-US" dirty="0" err="1"/>
              <a:t>heeft</a:t>
            </a:r>
            <a:r>
              <a:rPr lang="en-US" dirty="0"/>
              <a:t> </a:t>
            </a:r>
            <a:r>
              <a:rPr lang="en-US" dirty="0" err="1"/>
              <a:t>en</a:t>
            </a:r>
            <a:r>
              <a:rPr lang="en-US" dirty="0"/>
              <a:t> </a:t>
            </a:r>
            <a:r>
              <a:rPr lang="en-US" dirty="0" err="1"/>
              <a:t>besluiten</a:t>
            </a:r>
            <a:r>
              <a:rPr lang="en-US" dirty="0"/>
              <a:t> </a:t>
            </a:r>
            <a:r>
              <a:rPr lang="en-US" dirty="0" err="1"/>
              <a:t>kan</a:t>
            </a:r>
            <a:r>
              <a:rPr lang="en-US" dirty="0"/>
              <a:t> </a:t>
            </a:r>
            <a:r>
              <a:rPr lang="en-US" dirty="0" err="1"/>
              <a:t>nemen</a:t>
            </a:r>
            <a:endParaRPr lang="nl-NL" dirty="0" err="1">
              <a:solidFill>
                <a:srgbClr val="444444"/>
              </a:solidFill>
            </a:endParaRPr>
          </a:p>
          <a:p>
            <a:r>
              <a:rPr lang="en-US" dirty="0"/>
              <a:t>2. Als </a:t>
            </a:r>
            <a:r>
              <a:rPr lang="en-US" dirty="0" err="1"/>
              <a:t>partij</a:t>
            </a:r>
            <a:r>
              <a:rPr lang="en-US" dirty="0"/>
              <a:t>: </a:t>
            </a:r>
            <a:r>
              <a:rPr lang="en-US" dirty="0" err="1"/>
              <a:t>Scoor</a:t>
            </a:r>
            <a:r>
              <a:rPr lang="en-US" dirty="0"/>
              <a:t> </a:t>
            </a:r>
            <a:r>
              <a:rPr lang="en-US" dirty="0" err="1"/>
              <a:t>zoveel</a:t>
            </a:r>
            <a:r>
              <a:rPr lang="en-US" dirty="0"/>
              <a:t> </a:t>
            </a:r>
            <a:r>
              <a:rPr lang="en-US" dirty="0" err="1"/>
              <a:t>mogelijk</a:t>
            </a:r>
            <a:r>
              <a:rPr lang="en-US" dirty="0"/>
              <a:t> </a:t>
            </a:r>
            <a:r>
              <a:rPr lang="en-US" dirty="0" err="1"/>
              <a:t>punten</a:t>
            </a:r>
            <a:r>
              <a:rPr lang="en-US" dirty="0"/>
              <a:t> door </a:t>
            </a:r>
            <a:r>
              <a:rPr lang="en-US" dirty="0" err="1"/>
              <a:t>standpunten</a:t>
            </a:r>
            <a:r>
              <a:rPr lang="en-US" dirty="0"/>
              <a:t> door </a:t>
            </a:r>
            <a:r>
              <a:rPr lang="en-US" dirty="0" err="1"/>
              <a:t>te</a:t>
            </a:r>
            <a:r>
              <a:rPr lang="en-US" dirty="0"/>
              <a:t> </a:t>
            </a:r>
            <a:r>
              <a:rPr lang="en-US" dirty="0" err="1"/>
              <a:t>voeren</a:t>
            </a:r>
            <a:r>
              <a:rPr lang="en-US" dirty="0"/>
              <a:t> die </a:t>
            </a:r>
            <a:r>
              <a:rPr lang="en-US" dirty="0" err="1"/>
              <a:t>passen</a:t>
            </a:r>
            <a:r>
              <a:rPr lang="en-US" dirty="0"/>
              <a:t> </a:t>
            </a:r>
            <a:r>
              <a:rPr lang="en-US" dirty="0" err="1"/>
              <a:t>bij</a:t>
            </a:r>
            <a:r>
              <a:rPr lang="en-US" dirty="0"/>
              <a:t> </a:t>
            </a:r>
            <a:r>
              <a:rPr lang="en-US" dirty="0" err="1"/>
              <a:t>jouw</a:t>
            </a:r>
            <a:r>
              <a:rPr lang="en-US" dirty="0"/>
              <a:t> </a:t>
            </a:r>
            <a:r>
              <a:rPr lang="en-US" dirty="0" err="1"/>
              <a:t>partij</a:t>
            </a:r>
            <a:endParaRPr lang="nl-NL" dirty="0" err="1"/>
          </a:p>
        </p:txBody>
      </p:sp>
      <p:sp>
        <p:nvSpPr>
          <p:cNvPr id="4" name="Tijdelijke aanduiding voor dianummer 3"/>
          <p:cNvSpPr>
            <a:spLocks noGrp="1"/>
          </p:cNvSpPr>
          <p:nvPr>
            <p:ph type="sldNum" sz="quarter" idx="5"/>
          </p:nvPr>
        </p:nvSpPr>
        <p:spPr/>
        <p:txBody>
          <a:bodyPr/>
          <a:lstStyle/>
          <a:p>
            <a:fld id="{9807C570-20B3-401F-B859-DA68923A315A}" type="slidenum">
              <a:t>3</a:t>
            </a:fld>
            <a:endParaRPr lang="nl-NL"/>
          </a:p>
        </p:txBody>
      </p:sp>
    </p:spTree>
    <p:extLst>
      <p:ext uri="{BB962C8B-B14F-4D97-AF65-F5344CB8AC3E}">
        <p14:creationId xmlns:p14="http://schemas.microsoft.com/office/powerpoint/2010/main" val="25540847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De </a:t>
            </a:r>
            <a:r>
              <a:rPr lang="en-US" dirty="0" err="1"/>
              <a:t>klas</a:t>
            </a:r>
            <a:r>
              <a:rPr lang="en-US" dirty="0"/>
              <a:t> </a:t>
            </a:r>
            <a:r>
              <a:rPr lang="en-US" dirty="0" err="1"/>
              <a:t>kan</a:t>
            </a:r>
            <a:r>
              <a:rPr lang="en-US" dirty="0"/>
              <a:t> </a:t>
            </a:r>
            <a:r>
              <a:rPr lang="en-US" dirty="0" err="1"/>
              <a:t>opgedeeld</a:t>
            </a:r>
            <a:r>
              <a:rPr lang="en-US" dirty="0"/>
              <a:t> </a:t>
            </a:r>
            <a:r>
              <a:rPr lang="en-US" dirty="0" err="1"/>
              <a:t>worden</a:t>
            </a:r>
            <a:r>
              <a:rPr lang="en-US" dirty="0"/>
              <a:t> in de </a:t>
            </a:r>
            <a:r>
              <a:rPr lang="en-US" dirty="0" err="1"/>
              <a:t>zes</a:t>
            </a:r>
            <a:r>
              <a:rPr lang="en-US" dirty="0"/>
              <a:t> </a:t>
            </a:r>
            <a:r>
              <a:rPr lang="en-US" dirty="0" err="1"/>
              <a:t>groepen</a:t>
            </a:r>
            <a:r>
              <a:rPr lang="en-US" dirty="0"/>
              <a:t>. De docent is de </a:t>
            </a:r>
            <a:r>
              <a:rPr lang="en-US" dirty="0" err="1"/>
              <a:t>voorzitter</a:t>
            </a:r>
            <a:r>
              <a:rPr lang="en-US" dirty="0"/>
              <a:t>. De </a:t>
            </a:r>
            <a:r>
              <a:rPr lang="en-US" dirty="0" err="1"/>
              <a:t>woordvoerder</a:t>
            </a:r>
            <a:r>
              <a:rPr lang="en-US" dirty="0"/>
              <a:t> </a:t>
            </a:r>
            <a:r>
              <a:rPr lang="en-US" dirty="0" err="1"/>
              <a:t>moet</a:t>
            </a:r>
            <a:r>
              <a:rPr lang="en-US" dirty="0"/>
              <a:t> in </a:t>
            </a:r>
            <a:r>
              <a:rPr lang="en-US" dirty="0" err="1"/>
              <a:t>fase</a:t>
            </a:r>
            <a:r>
              <a:rPr lang="en-US" dirty="0"/>
              <a:t> 2 (het </a:t>
            </a:r>
            <a:r>
              <a:rPr lang="en-US" dirty="0" err="1"/>
              <a:t>plenaire</a:t>
            </a:r>
            <a:r>
              <a:rPr lang="en-US" dirty="0"/>
              <a:t> </a:t>
            </a:r>
            <a:r>
              <a:rPr lang="en-US" dirty="0" err="1"/>
              <a:t>debat</a:t>
            </a:r>
            <a:r>
              <a:rPr lang="en-US" dirty="0"/>
              <a:t>) met de </a:t>
            </a:r>
            <a:r>
              <a:rPr lang="en-US" dirty="0" err="1"/>
              <a:t>andere</a:t>
            </a:r>
            <a:r>
              <a:rPr lang="en-US" dirty="0"/>
              <a:t> </a:t>
            </a:r>
            <a:r>
              <a:rPr lang="en-US" dirty="0" err="1"/>
              <a:t>woordvoerders</a:t>
            </a:r>
            <a:r>
              <a:rPr lang="en-US" dirty="0"/>
              <a:t> in </a:t>
            </a:r>
            <a:r>
              <a:rPr lang="en-US" dirty="0" err="1"/>
              <a:t>debat</a:t>
            </a:r>
            <a:r>
              <a:rPr lang="en-US" dirty="0"/>
              <a:t> </a:t>
            </a:r>
            <a:r>
              <a:rPr lang="en-US" dirty="0" err="1"/>
              <a:t>gaan</a:t>
            </a:r>
            <a:r>
              <a:rPr lang="en-US" dirty="0"/>
              <a:t>. </a:t>
            </a:r>
          </a:p>
          <a:p>
            <a:endParaRPr lang="en-US" dirty="0">
              <a:ea typeface="Calibri"/>
              <a:cs typeface="Calibri"/>
            </a:endParaRPr>
          </a:p>
        </p:txBody>
      </p:sp>
      <p:sp>
        <p:nvSpPr>
          <p:cNvPr id="4" name="Tijdelijke aanduiding voor dianummer 3"/>
          <p:cNvSpPr>
            <a:spLocks noGrp="1"/>
          </p:cNvSpPr>
          <p:nvPr>
            <p:ph type="sldNum" sz="quarter" idx="5"/>
          </p:nvPr>
        </p:nvSpPr>
        <p:spPr/>
        <p:txBody>
          <a:bodyPr/>
          <a:lstStyle/>
          <a:p>
            <a:fld id="{9807C570-20B3-401F-B859-DA68923A315A}" type="slidenum">
              <a:t>4</a:t>
            </a:fld>
            <a:endParaRPr lang="nl-NL"/>
          </a:p>
        </p:txBody>
      </p:sp>
    </p:spTree>
    <p:extLst>
      <p:ext uri="{BB962C8B-B14F-4D97-AF65-F5344CB8AC3E}">
        <p14:creationId xmlns:p14="http://schemas.microsoft.com/office/powerpoint/2010/main" val="2521122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b="1" dirty="0"/>
              <a:t>Let op: </a:t>
            </a:r>
            <a:r>
              <a:rPr lang="en-US" dirty="0"/>
              <a:t>CHRIS is de </a:t>
            </a:r>
            <a:r>
              <a:rPr lang="en-US" dirty="0" err="1"/>
              <a:t>grootste</a:t>
            </a:r>
            <a:r>
              <a:rPr lang="en-US" dirty="0"/>
              <a:t> </a:t>
            </a:r>
            <a:r>
              <a:rPr lang="en-US" dirty="0" err="1"/>
              <a:t>partij</a:t>
            </a:r>
            <a:r>
              <a:rPr lang="en-US" dirty="0"/>
              <a:t> </a:t>
            </a:r>
            <a:r>
              <a:rPr lang="en-US" dirty="0" err="1"/>
              <a:t>en</a:t>
            </a:r>
            <a:r>
              <a:rPr lang="en-US" dirty="0"/>
              <a:t> </a:t>
            </a:r>
            <a:r>
              <a:rPr lang="en-US" dirty="0" err="1"/>
              <a:t>treedt</a:t>
            </a:r>
            <a:r>
              <a:rPr lang="en-US" dirty="0"/>
              <a:t> op </a:t>
            </a:r>
            <a:r>
              <a:rPr lang="en-US" dirty="0" err="1"/>
              <a:t>als</a:t>
            </a:r>
            <a:r>
              <a:rPr lang="en-US" dirty="0"/>
              <a:t> </a:t>
            </a:r>
            <a:r>
              <a:rPr lang="en-US" dirty="0" err="1"/>
              <a:t>voorzitter</a:t>
            </a:r>
            <a:r>
              <a:rPr lang="en-US" dirty="0"/>
              <a:t> van de </a:t>
            </a:r>
            <a:r>
              <a:rPr lang="en-US" dirty="0" err="1"/>
              <a:t>onderhandelingen</a:t>
            </a:r>
            <a:r>
              <a:rPr lang="en-US" dirty="0"/>
              <a:t>. Zij </a:t>
            </a:r>
            <a:r>
              <a:rPr lang="en-US" dirty="0" err="1"/>
              <a:t>zorgen</a:t>
            </a:r>
            <a:r>
              <a:rPr lang="en-US" dirty="0"/>
              <a:t> </a:t>
            </a:r>
            <a:r>
              <a:rPr lang="en-US" dirty="0" err="1"/>
              <a:t>dat</a:t>
            </a:r>
            <a:r>
              <a:rPr lang="en-US" dirty="0"/>
              <a:t> het </a:t>
            </a:r>
            <a:r>
              <a:rPr lang="en-US" dirty="0" err="1"/>
              <a:t>geordend</a:t>
            </a:r>
            <a:r>
              <a:rPr lang="en-US" dirty="0"/>
              <a:t> </a:t>
            </a:r>
            <a:r>
              <a:rPr lang="en-US" dirty="0" err="1"/>
              <a:t>verloopt</a:t>
            </a:r>
            <a:r>
              <a:rPr lang="en-US" dirty="0"/>
              <a:t>. Als docent </a:t>
            </a:r>
            <a:r>
              <a:rPr lang="en-US" dirty="0" err="1"/>
              <a:t>kun</a:t>
            </a:r>
            <a:r>
              <a:rPr lang="en-US" dirty="0"/>
              <a:t> je hen </a:t>
            </a:r>
            <a:r>
              <a:rPr lang="en-US" dirty="0" err="1"/>
              <a:t>af</a:t>
            </a:r>
            <a:r>
              <a:rPr lang="en-US" dirty="0"/>
              <a:t> </a:t>
            </a:r>
            <a:r>
              <a:rPr lang="en-US" dirty="0" err="1"/>
              <a:t>en</a:t>
            </a:r>
            <a:r>
              <a:rPr lang="en-US" dirty="0"/>
              <a:t> toe tips </a:t>
            </a:r>
            <a:r>
              <a:rPr lang="en-US" dirty="0" err="1"/>
              <a:t>geven</a:t>
            </a:r>
            <a:r>
              <a:rPr lang="en-US" dirty="0"/>
              <a:t>.</a:t>
            </a:r>
            <a:endParaRPr lang="nl-NL" dirty="0">
              <a:solidFill>
                <a:srgbClr val="444444"/>
              </a:solidFill>
            </a:endParaRPr>
          </a:p>
          <a:p>
            <a:r>
              <a:rPr lang="en-US" dirty="0"/>
              <a:t> </a:t>
            </a:r>
            <a:endParaRPr lang="nl-NL" dirty="0">
              <a:solidFill>
                <a:srgbClr val="444444"/>
              </a:solidFill>
            </a:endParaRPr>
          </a:p>
          <a:p>
            <a:r>
              <a:rPr lang="en-US" dirty="0" err="1"/>
              <a:t>Optioneel</a:t>
            </a:r>
            <a:r>
              <a:rPr lang="en-US" dirty="0"/>
              <a:t>: </a:t>
            </a:r>
            <a:r>
              <a:rPr lang="en-US" dirty="0" err="1"/>
              <a:t>Vertel</a:t>
            </a:r>
            <a:r>
              <a:rPr lang="en-US" dirty="0"/>
              <a:t> of </a:t>
            </a:r>
            <a:r>
              <a:rPr lang="en-US" dirty="0" err="1"/>
              <a:t>laat</a:t>
            </a:r>
            <a:r>
              <a:rPr lang="en-US" dirty="0"/>
              <a:t> </a:t>
            </a:r>
            <a:r>
              <a:rPr lang="en-US" dirty="0" err="1"/>
              <a:t>leerlingen</a:t>
            </a:r>
            <a:r>
              <a:rPr lang="en-US" dirty="0"/>
              <a:t>/</a:t>
            </a:r>
            <a:r>
              <a:rPr lang="en-US" dirty="0" err="1"/>
              <a:t>studenten</a:t>
            </a:r>
            <a:r>
              <a:rPr lang="en-US" dirty="0"/>
              <a:t> </a:t>
            </a:r>
            <a:r>
              <a:rPr lang="en-US" dirty="0" err="1"/>
              <a:t>ontdekken</a:t>
            </a:r>
            <a:r>
              <a:rPr lang="en-US" dirty="0"/>
              <a:t> </a:t>
            </a:r>
            <a:r>
              <a:rPr lang="en-US" dirty="0" err="1"/>
              <a:t>dat</a:t>
            </a:r>
            <a:r>
              <a:rPr lang="en-US" dirty="0"/>
              <a:t> </a:t>
            </a:r>
            <a:r>
              <a:rPr lang="en-US" dirty="0" err="1"/>
              <a:t>een</a:t>
            </a:r>
            <a:r>
              <a:rPr lang="en-US" dirty="0"/>
              <a:t> </a:t>
            </a:r>
            <a:r>
              <a:rPr lang="en-US" dirty="0" err="1"/>
              <a:t>coalitie</a:t>
            </a:r>
            <a:r>
              <a:rPr lang="en-US" dirty="0"/>
              <a:t> </a:t>
            </a:r>
            <a:r>
              <a:rPr lang="en-US" dirty="0" err="1"/>
              <a:t>een</a:t>
            </a:r>
            <a:r>
              <a:rPr lang="en-US" dirty="0"/>
              <a:t> </a:t>
            </a:r>
            <a:r>
              <a:rPr lang="en-US" dirty="0" err="1"/>
              <a:t>meerderheid</a:t>
            </a:r>
            <a:r>
              <a:rPr lang="en-US" dirty="0"/>
              <a:t> </a:t>
            </a:r>
            <a:r>
              <a:rPr lang="en-US" dirty="0" err="1"/>
              <a:t>nodig</a:t>
            </a:r>
            <a:r>
              <a:rPr lang="en-US" dirty="0"/>
              <a:t> </a:t>
            </a:r>
            <a:r>
              <a:rPr lang="en-US" dirty="0" err="1"/>
              <a:t>heeft</a:t>
            </a:r>
            <a:r>
              <a:rPr lang="en-US" dirty="0"/>
              <a:t> van </a:t>
            </a:r>
            <a:r>
              <a:rPr lang="en-US" dirty="0" err="1"/>
              <a:t>minimaal</a:t>
            </a:r>
            <a:r>
              <a:rPr lang="en-US" dirty="0"/>
              <a:t> 11 </a:t>
            </a:r>
            <a:r>
              <a:rPr lang="en-US" dirty="0" err="1"/>
              <a:t>zetels</a:t>
            </a:r>
            <a:r>
              <a:rPr lang="en-US" dirty="0"/>
              <a:t> (van de 21 in </a:t>
            </a:r>
            <a:r>
              <a:rPr lang="en-US" dirty="0" err="1"/>
              <a:t>totaal</a:t>
            </a:r>
            <a:r>
              <a:rPr lang="en-US" dirty="0"/>
              <a:t>).</a:t>
            </a:r>
            <a:endParaRPr lang="nl-NL" dirty="0"/>
          </a:p>
        </p:txBody>
      </p:sp>
      <p:sp>
        <p:nvSpPr>
          <p:cNvPr id="4" name="Tijdelijke aanduiding voor dianummer 3"/>
          <p:cNvSpPr>
            <a:spLocks noGrp="1"/>
          </p:cNvSpPr>
          <p:nvPr>
            <p:ph type="sldNum" sz="quarter" idx="5"/>
          </p:nvPr>
        </p:nvSpPr>
        <p:spPr/>
        <p:txBody>
          <a:bodyPr/>
          <a:lstStyle/>
          <a:p>
            <a:fld id="{9807C570-20B3-401F-B859-DA68923A315A}" type="slidenum">
              <a:t>5</a:t>
            </a:fld>
            <a:endParaRPr lang="nl-NL"/>
          </a:p>
        </p:txBody>
      </p:sp>
    </p:spTree>
    <p:extLst>
      <p:ext uri="{BB962C8B-B14F-4D97-AF65-F5344CB8AC3E}">
        <p14:creationId xmlns:p14="http://schemas.microsoft.com/office/powerpoint/2010/main" val="646123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Fase 2 </a:t>
            </a:r>
            <a:r>
              <a:rPr lang="en-US" dirty="0" err="1"/>
              <a:t>kan</a:t>
            </a:r>
            <a:r>
              <a:rPr lang="en-US" dirty="0"/>
              <a:t> </a:t>
            </a:r>
            <a:r>
              <a:rPr lang="en-US" dirty="0" err="1"/>
              <a:t>bestaan</a:t>
            </a:r>
            <a:r>
              <a:rPr lang="en-US" dirty="0"/>
              <a:t> </a:t>
            </a:r>
            <a:r>
              <a:rPr lang="en-US" dirty="0" err="1"/>
              <a:t>uit</a:t>
            </a:r>
            <a:r>
              <a:rPr lang="en-US" dirty="0"/>
              <a:t> </a:t>
            </a:r>
            <a:r>
              <a:rPr lang="en-US" dirty="0" err="1"/>
              <a:t>een</a:t>
            </a:r>
            <a:r>
              <a:rPr lang="en-US" dirty="0"/>
              <a:t> </a:t>
            </a:r>
            <a:r>
              <a:rPr lang="en-US" dirty="0" err="1"/>
              <a:t>plenair</a:t>
            </a:r>
            <a:r>
              <a:rPr lang="en-US" dirty="0"/>
              <a:t> </a:t>
            </a:r>
            <a:r>
              <a:rPr lang="en-US" dirty="0" err="1"/>
              <a:t>debat</a:t>
            </a:r>
            <a:r>
              <a:rPr lang="en-US" dirty="0"/>
              <a:t> (rondes van steeds </a:t>
            </a:r>
            <a:r>
              <a:rPr lang="en-US" dirty="0" err="1"/>
              <a:t>een</a:t>
            </a:r>
            <a:r>
              <a:rPr lang="en-US" dirty="0"/>
              <a:t> </a:t>
            </a:r>
            <a:r>
              <a:rPr lang="en-US" dirty="0" err="1"/>
              <a:t>minuut</a:t>
            </a:r>
            <a:r>
              <a:rPr lang="en-US" dirty="0"/>
              <a:t> of 10)</a:t>
            </a:r>
            <a:endParaRPr lang="nl-NL" dirty="0">
              <a:solidFill>
                <a:srgbClr val="444444"/>
              </a:solidFill>
            </a:endParaRPr>
          </a:p>
          <a:p>
            <a:r>
              <a:rPr lang="en-US" dirty="0"/>
              <a:t> </a:t>
            </a:r>
            <a:endParaRPr lang="nl-NL" dirty="0">
              <a:solidFill>
                <a:srgbClr val="444444"/>
              </a:solidFill>
            </a:endParaRPr>
          </a:p>
          <a:p>
            <a:r>
              <a:rPr lang="en-US" dirty="0"/>
              <a:t>In </a:t>
            </a:r>
            <a:r>
              <a:rPr lang="en-US" dirty="0" err="1"/>
              <a:t>deze</a:t>
            </a:r>
            <a:r>
              <a:rPr lang="en-US" dirty="0"/>
              <a:t> </a:t>
            </a:r>
            <a:r>
              <a:rPr lang="en-US" dirty="0" err="1"/>
              <a:t>fase</a:t>
            </a:r>
            <a:r>
              <a:rPr lang="en-US" dirty="0"/>
              <a:t> </a:t>
            </a:r>
            <a:r>
              <a:rPr lang="en-US" dirty="0" err="1"/>
              <a:t>praten</a:t>
            </a:r>
            <a:r>
              <a:rPr lang="en-US" dirty="0"/>
              <a:t> de </a:t>
            </a:r>
            <a:r>
              <a:rPr lang="en-US" dirty="0" err="1"/>
              <a:t>woordvoerders</a:t>
            </a:r>
            <a:r>
              <a:rPr lang="en-US" dirty="0"/>
              <a:t> in </a:t>
            </a:r>
            <a:r>
              <a:rPr lang="en-US" dirty="0" err="1"/>
              <a:t>een</a:t>
            </a:r>
            <a:r>
              <a:rPr lang="en-US" dirty="0"/>
              <a:t> </a:t>
            </a:r>
            <a:r>
              <a:rPr lang="en-US" dirty="0" err="1"/>
              <a:t>grote</a:t>
            </a:r>
            <a:r>
              <a:rPr lang="en-US" dirty="0"/>
              <a:t> </a:t>
            </a:r>
            <a:r>
              <a:rPr lang="en-US" dirty="0" err="1"/>
              <a:t>kring</a:t>
            </a:r>
            <a:r>
              <a:rPr lang="en-US" dirty="0"/>
              <a:t> of U-</a:t>
            </a:r>
            <a:r>
              <a:rPr lang="en-US" dirty="0" err="1"/>
              <a:t>vorm</a:t>
            </a:r>
            <a:r>
              <a:rPr lang="en-US" dirty="0"/>
              <a:t> met </a:t>
            </a:r>
            <a:r>
              <a:rPr lang="en-US" dirty="0" err="1"/>
              <a:t>elkaar</a:t>
            </a:r>
            <a:r>
              <a:rPr lang="en-US" dirty="0"/>
              <a:t>. Onder </a:t>
            </a:r>
            <a:r>
              <a:rPr lang="en-US" dirty="0" err="1"/>
              <a:t>leiding</a:t>
            </a:r>
            <a:r>
              <a:rPr lang="en-US" dirty="0"/>
              <a:t> van de </a:t>
            </a:r>
            <a:r>
              <a:rPr lang="en-US" dirty="0" err="1"/>
              <a:t>voorzitter</a:t>
            </a:r>
            <a:r>
              <a:rPr lang="en-US" dirty="0"/>
              <a:t>.</a:t>
            </a:r>
            <a:endParaRPr lang="nl-NL" dirty="0">
              <a:solidFill>
                <a:srgbClr val="444444"/>
              </a:solidFill>
            </a:endParaRPr>
          </a:p>
          <a:p>
            <a:r>
              <a:rPr lang="en-US" dirty="0"/>
              <a:t>· Doel is om </a:t>
            </a:r>
            <a:r>
              <a:rPr lang="en-US" dirty="0" err="1"/>
              <a:t>te</a:t>
            </a:r>
            <a:r>
              <a:rPr lang="en-US" dirty="0"/>
              <a:t> </a:t>
            </a:r>
            <a:r>
              <a:rPr lang="en-US" dirty="0" err="1"/>
              <a:t>kijken</a:t>
            </a:r>
            <a:r>
              <a:rPr lang="en-US" dirty="0"/>
              <a:t> over </a:t>
            </a:r>
            <a:r>
              <a:rPr lang="en-US" dirty="0" err="1"/>
              <a:t>welke</a:t>
            </a:r>
            <a:r>
              <a:rPr lang="en-US" dirty="0"/>
              <a:t> </a:t>
            </a:r>
            <a:r>
              <a:rPr lang="en-US" dirty="0" err="1"/>
              <a:t>onderwerpen</a:t>
            </a:r>
            <a:r>
              <a:rPr lang="en-US" dirty="0"/>
              <a:t> </a:t>
            </a:r>
            <a:r>
              <a:rPr lang="en-US" dirty="0" err="1"/>
              <a:t>meerderheden</a:t>
            </a:r>
            <a:r>
              <a:rPr lang="en-US" dirty="0"/>
              <a:t> </a:t>
            </a:r>
            <a:r>
              <a:rPr lang="en-US" dirty="0" err="1"/>
              <a:t>zijn</a:t>
            </a:r>
            <a:r>
              <a:rPr lang="en-US" dirty="0"/>
              <a:t> </a:t>
            </a:r>
            <a:r>
              <a:rPr lang="en-US" dirty="0" err="1"/>
              <a:t>te</a:t>
            </a:r>
            <a:r>
              <a:rPr lang="en-US" dirty="0"/>
              <a:t> </a:t>
            </a:r>
            <a:r>
              <a:rPr lang="en-US" dirty="0" err="1"/>
              <a:t>vormen</a:t>
            </a:r>
            <a:r>
              <a:rPr lang="en-US" dirty="0"/>
              <a:t>.</a:t>
            </a:r>
            <a:endParaRPr lang="nl-NL" dirty="0">
              <a:solidFill>
                <a:srgbClr val="444444"/>
              </a:solidFill>
            </a:endParaRPr>
          </a:p>
          <a:p>
            <a:r>
              <a:rPr lang="en-US" dirty="0"/>
              <a:t>· </a:t>
            </a:r>
            <a:r>
              <a:rPr lang="en-US" dirty="0" err="1"/>
              <a:t>Misschien</a:t>
            </a:r>
            <a:r>
              <a:rPr lang="en-US" dirty="0"/>
              <a:t> </a:t>
            </a:r>
            <a:r>
              <a:rPr lang="en-US" dirty="0" err="1"/>
              <a:t>kunnen</a:t>
            </a:r>
            <a:r>
              <a:rPr lang="en-US" dirty="0"/>
              <a:t> </a:t>
            </a:r>
            <a:r>
              <a:rPr lang="en-US" dirty="0" err="1"/>
              <a:t>anderen</a:t>
            </a:r>
            <a:r>
              <a:rPr lang="en-US" dirty="0"/>
              <a:t> </a:t>
            </a:r>
            <a:r>
              <a:rPr lang="en-US" dirty="0" err="1"/>
              <a:t>overtuigd</a:t>
            </a:r>
            <a:r>
              <a:rPr lang="en-US" dirty="0"/>
              <a:t> </a:t>
            </a:r>
            <a:r>
              <a:rPr lang="en-US" dirty="0" err="1"/>
              <a:t>worden</a:t>
            </a:r>
            <a:r>
              <a:rPr lang="en-US" dirty="0"/>
              <a:t>. Maar het is </a:t>
            </a:r>
            <a:r>
              <a:rPr lang="en-US" dirty="0" err="1"/>
              <a:t>waarschijnlijker</a:t>
            </a:r>
            <a:r>
              <a:rPr lang="en-US" dirty="0"/>
              <a:t> </a:t>
            </a:r>
            <a:r>
              <a:rPr lang="en-US" dirty="0" err="1"/>
              <a:t>dat</a:t>
            </a:r>
            <a:r>
              <a:rPr lang="en-US" dirty="0"/>
              <a:t> er </a:t>
            </a:r>
            <a:r>
              <a:rPr lang="en-US" dirty="0" err="1"/>
              <a:t>geruild</a:t>
            </a:r>
            <a:r>
              <a:rPr lang="en-US" dirty="0"/>
              <a:t> </a:t>
            </a:r>
            <a:r>
              <a:rPr lang="en-US" dirty="0" err="1"/>
              <a:t>gaat</a:t>
            </a:r>
            <a:r>
              <a:rPr lang="en-US" dirty="0"/>
              <a:t> </a:t>
            </a:r>
            <a:r>
              <a:rPr lang="en-US" dirty="0" err="1"/>
              <a:t>worden</a:t>
            </a:r>
            <a:r>
              <a:rPr lang="en-US" dirty="0"/>
              <a:t> </a:t>
            </a:r>
            <a:r>
              <a:rPr lang="en-US" dirty="0" err="1"/>
              <a:t>en</a:t>
            </a:r>
            <a:r>
              <a:rPr lang="en-US" dirty="0"/>
              <a:t> </a:t>
            </a:r>
            <a:r>
              <a:rPr lang="en-US" dirty="0" err="1"/>
              <a:t>bondjes</a:t>
            </a:r>
            <a:r>
              <a:rPr lang="en-US" dirty="0"/>
              <a:t> </a:t>
            </a:r>
            <a:r>
              <a:rPr lang="en-US" dirty="0" err="1"/>
              <a:t>worden</a:t>
            </a:r>
            <a:r>
              <a:rPr lang="en-US" dirty="0"/>
              <a:t> </a:t>
            </a:r>
            <a:r>
              <a:rPr lang="en-US" dirty="0" err="1"/>
              <a:t>gesloten</a:t>
            </a:r>
            <a:r>
              <a:rPr lang="en-US" dirty="0"/>
              <a:t>.</a:t>
            </a:r>
            <a:endParaRPr lang="nl-NL" dirty="0"/>
          </a:p>
        </p:txBody>
      </p:sp>
      <p:sp>
        <p:nvSpPr>
          <p:cNvPr id="4" name="Tijdelijke aanduiding voor dianummer 3"/>
          <p:cNvSpPr>
            <a:spLocks noGrp="1"/>
          </p:cNvSpPr>
          <p:nvPr>
            <p:ph type="sldNum" sz="quarter" idx="5"/>
          </p:nvPr>
        </p:nvSpPr>
        <p:spPr/>
        <p:txBody>
          <a:bodyPr/>
          <a:lstStyle/>
          <a:p>
            <a:fld id="{9807C570-20B3-401F-B859-DA68923A315A}" type="slidenum">
              <a:t>10</a:t>
            </a:fld>
            <a:endParaRPr lang="nl-NL"/>
          </a:p>
        </p:txBody>
      </p:sp>
    </p:spTree>
    <p:extLst>
      <p:ext uri="{BB962C8B-B14F-4D97-AF65-F5344CB8AC3E}">
        <p14:creationId xmlns:p14="http://schemas.microsoft.com/office/powerpoint/2010/main" val="2270881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Voor de docent is een Excel document beschikbaar met de puntentelling.</a:t>
            </a:r>
            <a:endParaRPr lang="en-US"/>
          </a:p>
          <a:p>
            <a:endParaRPr lang="en-US" dirty="0">
              <a:ea typeface="Calibri"/>
              <a:cs typeface="Calibri"/>
            </a:endParaRPr>
          </a:p>
        </p:txBody>
      </p:sp>
      <p:sp>
        <p:nvSpPr>
          <p:cNvPr id="4" name="Tijdelijke aanduiding voor dianummer 3"/>
          <p:cNvSpPr>
            <a:spLocks noGrp="1"/>
          </p:cNvSpPr>
          <p:nvPr>
            <p:ph type="sldNum" sz="quarter" idx="5"/>
          </p:nvPr>
        </p:nvSpPr>
        <p:spPr/>
        <p:txBody>
          <a:bodyPr/>
          <a:lstStyle/>
          <a:p>
            <a:fld id="{9807C570-20B3-401F-B859-DA68923A315A}" type="slidenum">
              <a:t>11</a:t>
            </a:fld>
            <a:endParaRPr lang="nl-NL"/>
          </a:p>
        </p:txBody>
      </p:sp>
    </p:spTree>
    <p:extLst>
      <p:ext uri="{BB962C8B-B14F-4D97-AF65-F5344CB8AC3E}">
        <p14:creationId xmlns:p14="http://schemas.microsoft.com/office/powerpoint/2010/main" val="2344310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err="1"/>
              <a:t>Evaluatie</a:t>
            </a:r>
            <a:r>
              <a:rPr lang="en-US" dirty="0"/>
              <a:t> </a:t>
            </a:r>
            <a:r>
              <a:rPr lang="en-US" dirty="0" err="1"/>
              <a:t>en</a:t>
            </a:r>
            <a:r>
              <a:rPr lang="en-US" dirty="0"/>
              <a:t> </a:t>
            </a:r>
            <a:r>
              <a:rPr lang="en-US" dirty="0" err="1"/>
              <a:t>reflectie</a:t>
            </a:r>
            <a:endParaRPr lang="nl-NL" dirty="0" err="1">
              <a:solidFill>
                <a:srgbClr val="444444"/>
              </a:solidFill>
            </a:endParaRPr>
          </a:p>
          <a:p>
            <a:r>
              <a:rPr lang="en-US" dirty="0"/>
              <a:t>Er </a:t>
            </a:r>
            <a:r>
              <a:rPr lang="en-US" dirty="0" err="1"/>
              <a:t>kan</a:t>
            </a:r>
            <a:r>
              <a:rPr lang="en-US" dirty="0"/>
              <a:t> </a:t>
            </a:r>
            <a:r>
              <a:rPr lang="en-US" dirty="0" err="1"/>
              <a:t>veel</a:t>
            </a:r>
            <a:r>
              <a:rPr lang="en-US" dirty="0"/>
              <a:t> </a:t>
            </a:r>
            <a:r>
              <a:rPr lang="en-US" dirty="0" err="1"/>
              <a:t>uit</a:t>
            </a:r>
            <a:r>
              <a:rPr lang="en-US" dirty="0"/>
              <a:t> het </a:t>
            </a:r>
            <a:r>
              <a:rPr lang="en-US" dirty="0" err="1"/>
              <a:t>spel</a:t>
            </a:r>
            <a:r>
              <a:rPr lang="en-US" dirty="0"/>
              <a:t> </a:t>
            </a:r>
            <a:r>
              <a:rPr lang="en-US" dirty="0" err="1"/>
              <a:t>gehaald</a:t>
            </a:r>
            <a:r>
              <a:rPr lang="en-US" dirty="0"/>
              <a:t> </a:t>
            </a:r>
            <a:r>
              <a:rPr lang="en-US" dirty="0" err="1"/>
              <a:t>worden</a:t>
            </a:r>
            <a:r>
              <a:rPr lang="en-US" dirty="0"/>
              <a:t> </a:t>
            </a:r>
            <a:r>
              <a:rPr lang="en-US" dirty="0" err="1"/>
              <a:t>dat</a:t>
            </a:r>
            <a:r>
              <a:rPr lang="en-US" dirty="0"/>
              <a:t> </a:t>
            </a:r>
            <a:r>
              <a:rPr lang="en-US" dirty="0" err="1"/>
              <a:t>leerzaam</a:t>
            </a:r>
            <a:r>
              <a:rPr lang="en-US" dirty="0"/>
              <a:t> is.</a:t>
            </a:r>
            <a:endParaRPr lang="en-US" dirty="0">
              <a:solidFill>
                <a:srgbClr val="444444"/>
              </a:solidFill>
            </a:endParaRPr>
          </a:p>
          <a:p>
            <a:endParaRPr lang="en-US" dirty="0">
              <a:solidFill>
                <a:srgbClr val="444444"/>
              </a:solidFill>
            </a:endParaRPr>
          </a:p>
          <a:p>
            <a:r>
              <a:rPr lang="en-US" dirty="0"/>
              <a:t>Over het </a:t>
            </a:r>
            <a:r>
              <a:rPr lang="en-US" dirty="0" err="1"/>
              <a:t>onderhandelingsproces</a:t>
            </a:r>
            <a:endParaRPr lang="en-US" dirty="0" err="1">
              <a:solidFill>
                <a:srgbClr val="444444"/>
              </a:solidFill>
            </a:endParaRPr>
          </a:p>
          <a:p>
            <a:r>
              <a:rPr lang="en-US" dirty="0"/>
              <a:t>· Hoe </a:t>
            </a:r>
            <a:r>
              <a:rPr lang="en-US" dirty="0" err="1"/>
              <a:t>verliepen</a:t>
            </a:r>
            <a:r>
              <a:rPr lang="en-US" dirty="0"/>
              <a:t> de </a:t>
            </a:r>
            <a:r>
              <a:rPr lang="en-US" dirty="0" err="1"/>
              <a:t>onderhandelingen</a:t>
            </a:r>
            <a:r>
              <a:rPr lang="en-US" dirty="0"/>
              <a:t>? Was het </a:t>
            </a:r>
            <a:r>
              <a:rPr lang="en-US" dirty="0" err="1"/>
              <a:t>makkelijk</a:t>
            </a:r>
            <a:r>
              <a:rPr lang="en-US" dirty="0"/>
              <a:t> of </a:t>
            </a:r>
            <a:r>
              <a:rPr lang="en-US" dirty="0" err="1"/>
              <a:t>moeilijk</a:t>
            </a:r>
            <a:r>
              <a:rPr lang="en-US" dirty="0"/>
              <a:t>?</a:t>
            </a:r>
            <a:endParaRPr lang="en-US" dirty="0">
              <a:solidFill>
                <a:srgbClr val="444444"/>
              </a:solidFill>
            </a:endParaRPr>
          </a:p>
          <a:p>
            <a:r>
              <a:rPr lang="en-US" dirty="0"/>
              <a:t>· Welke </a:t>
            </a:r>
            <a:r>
              <a:rPr lang="en-US" dirty="0" err="1"/>
              <a:t>strategie</a:t>
            </a:r>
            <a:r>
              <a:rPr lang="en-US" dirty="0"/>
              <a:t> </a:t>
            </a:r>
            <a:r>
              <a:rPr lang="en-US" dirty="0" err="1"/>
              <a:t>heb</a:t>
            </a:r>
            <a:r>
              <a:rPr lang="en-US" dirty="0"/>
              <a:t> je </a:t>
            </a:r>
            <a:r>
              <a:rPr lang="en-US" dirty="0" err="1"/>
              <a:t>gebruikt</a:t>
            </a:r>
            <a:r>
              <a:rPr lang="en-US" dirty="0"/>
              <a:t>? Wat </a:t>
            </a:r>
            <a:r>
              <a:rPr lang="en-US" dirty="0" err="1"/>
              <a:t>werkte</a:t>
            </a:r>
            <a:r>
              <a:rPr lang="en-US" dirty="0"/>
              <a:t> </a:t>
            </a:r>
            <a:r>
              <a:rPr lang="en-US" dirty="0" err="1"/>
              <a:t>goed</a:t>
            </a:r>
            <a:r>
              <a:rPr lang="en-US" dirty="0"/>
              <a:t> </a:t>
            </a:r>
            <a:r>
              <a:rPr lang="en-US" dirty="0" err="1"/>
              <a:t>en</a:t>
            </a:r>
            <a:r>
              <a:rPr lang="en-US" dirty="0"/>
              <a:t> wat </a:t>
            </a:r>
            <a:r>
              <a:rPr lang="en-US" dirty="0" err="1"/>
              <a:t>niet</a:t>
            </a:r>
            <a:r>
              <a:rPr lang="en-US" dirty="0"/>
              <a:t>?</a:t>
            </a:r>
            <a:endParaRPr lang="en-US" dirty="0">
              <a:solidFill>
                <a:srgbClr val="444444"/>
              </a:solidFill>
            </a:endParaRPr>
          </a:p>
          <a:p>
            <a:r>
              <a:rPr lang="en-US" dirty="0"/>
              <a:t>· Heb je </a:t>
            </a:r>
            <a:r>
              <a:rPr lang="en-US" dirty="0" err="1"/>
              <a:t>compromissen</a:t>
            </a:r>
            <a:r>
              <a:rPr lang="en-US" dirty="0"/>
              <a:t> </a:t>
            </a:r>
            <a:r>
              <a:rPr lang="en-US" dirty="0" err="1"/>
              <a:t>moeten</a:t>
            </a:r>
            <a:r>
              <a:rPr lang="en-US" dirty="0"/>
              <a:t> </a:t>
            </a:r>
            <a:r>
              <a:rPr lang="en-US" dirty="0" err="1"/>
              <a:t>sluiten</a:t>
            </a:r>
            <a:r>
              <a:rPr lang="en-US" dirty="0"/>
              <a:t>? Hoe </a:t>
            </a:r>
            <a:r>
              <a:rPr lang="en-US" dirty="0" err="1"/>
              <a:t>voelde</a:t>
            </a:r>
            <a:r>
              <a:rPr lang="en-US" dirty="0"/>
              <a:t> </a:t>
            </a:r>
            <a:r>
              <a:rPr lang="en-US" dirty="0" err="1"/>
              <a:t>dat</a:t>
            </a:r>
            <a:r>
              <a:rPr lang="en-US" dirty="0"/>
              <a:t>?</a:t>
            </a:r>
            <a:endParaRPr lang="en-US" dirty="0">
              <a:solidFill>
                <a:srgbClr val="444444"/>
              </a:solidFill>
            </a:endParaRPr>
          </a:p>
          <a:p>
            <a:r>
              <a:rPr lang="en-US" dirty="0"/>
              <a:t>· Waren er </a:t>
            </a:r>
            <a:r>
              <a:rPr lang="en-US" dirty="0" err="1"/>
              <a:t>momenten</a:t>
            </a:r>
            <a:r>
              <a:rPr lang="en-US" dirty="0"/>
              <a:t> </a:t>
            </a:r>
            <a:r>
              <a:rPr lang="en-US" dirty="0" err="1"/>
              <a:t>waarop</a:t>
            </a:r>
            <a:r>
              <a:rPr lang="en-US" dirty="0"/>
              <a:t> je </a:t>
            </a:r>
            <a:r>
              <a:rPr lang="en-US" dirty="0" err="1"/>
              <a:t>een</a:t>
            </a:r>
            <a:r>
              <a:rPr lang="en-US" dirty="0"/>
              <a:t> </a:t>
            </a:r>
            <a:r>
              <a:rPr lang="en-US" dirty="0" err="1"/>
              <a:t>standpunt</a:t>
            </a:r>
            <a:r>
              <a:rPr lang="en-US" dirty="0"/>
              <a:t> </a:t>
            </a:r>
            <a:r>
              <a:rPr lang="en-US" dirty="0" err="1"/>
              <a:t>absoluut</a:t>
            </a:r>
            <a:r>
              <a:rPr lang="en-US" dirty="0"/>
              <a:t> </a:t>
            </a:r>
            <a:r>
              <a:rPr lang="en-US" dirty="0" err="1"/>
              <a:t>niet</a:t>
            </a:r>
            <a:r>
              <a:rPr lang="en-US" dirty="0"/>
              <a:t> </a:t>
            </a:r>
            <a:r>
              <a:rPr lang="en-US" dirty="0" err="1"/>
              <a:t>wilde</a:t>
            </a:r>
            <a:r>
              <a:rPr lang="en-US" dirty="0"/>
              <a:t> </a:t>
            </a:r>
            <a:r>
              <a:rPr lang="en-US" dirty="0" err="1"/>
              <a:t>opgeven</a:t>
            </a:r>
            <a:r>
              <a:rPr lang="en-US" dirty="0"/>
              <a:t>? </a:t>
            </a:r>
            <a:r>
              <a:rPr lang="en-US" dirty="0" err="1"/>
              <a:t>Waarom</a:t>
            </a:r>
            <a:r>
              <a:rPr lang="en-US" dirty="0"/>
              <a:t>?</a:t>
            </a:r>
            <a:endParaRPr lang="en-US" dirty="0">
              <a:solidFill>
                <a:srgbClr val="444444"/>
              </a:solidFill>
            </a:endParaRPr>
          </a:p>
          <a:p>
            <a:r>
              <a:rPr lang="en-US" dirty="0"/>
              <a:t>· Hoe </a:t>
            </a:r>
            <a:r>
              <a:rPr lang="en-US" dirty="0" err="1"/>
              <a:t>kwam</a:t>
            </a:r>
            <a:r>
              <a:rPr lang="en-US" dirty="0"/>
              <a:t> de </a:t>
            </a:r>
            <a:r>
              <a:rPr lang="en-US" dirty="0" err="1"/>
              <a:t>coalitie</a:t>
            </a:r>
            <a:r>
              <a:rPr lang="en-US" dirty="0"/>
              <a:t> tot stand? Welke </a:t>
            </a:r>
            <a:r>
              <a:rPr lang="en-US" dirty="0" err="1"/>
              <a:t>partijen</a:t>
            </a:r>
            <a:r>
              <a:rPr lang="en-US" dirty="0"/>
              <a:t> </a:t>
            </a:r>
            <a:r>
              <a:rPr lang="en-US" dirty="0" err="1"/>
              <a:t>hadden</a:t>
            </a:r>
            <a:r>
              <a:rPr lang="en-US" dirty="0"/>
              <a:t> de </a:t>
            </a:r>
            <a:r>
              <a:rPr lang="en-US" dirty="0" err="1"/>
              <a:t>meeste</a:t>
            </a:r>
            <a:r>
              <a:rPr lang="en-US" dirty="0"/>
              <a:t> </a:t>
            </a:r>
            <a:r>
              <a:rPr lang="en-US" dirty="0" err="1"/>
              <a:t>invloed</a:t>
            </a:r>
            <a:r>
              <a:rPr lang="en-US" dirty="0"/>
              <a:t>?</a:t>
            </a:r>
            <a:endParaRPr lang="en-US" dirty="0">
              <a:solidFill>
                <a:srgbClr val="444444"/>
              </a:solidFill>
            </a:endParaRPr>
          </a:p>
          <a:p>
            <a:endParaRPr lang="en-US" dirty="0">
              <a:solidFill>
                <a:srgbClr val="444444"/>
              </a:solidFill>
            </a:endParaRPr>
          </a:p>
          <a:p>
            <a:r>
              <a:rPr lang="en-US" dirty="0"/>
              <a:t>Over </a:t>
            </a:r>
            <a:r>
              <a:rPr lang="en-US" dirty="0" err="1"/>
              <a:t>democratie</a:t>
            </a:r>
            <a:r>
              <a:rPr lang="en-US" dirty="0"/>
              <a:t> </a:t>
            </a:r>
            <a:r>
              <a:rPr lang="en-US" dirty="0" err="1"/>
              <a:t>en</a:t>
            </a:r>
            <a:r>
              <a:rPr lang="en-US" dirty="0"/>
              <a:t> </a:t>
            </a:r>
            <a:r>
              <a:rPr lang="en-US" dirty="0" err="1"/>
              <a:t>politiek</a:t>
            </a:r>
            <a:endParaRPr lang="en-US" dirty="0" err="1">
              <a:solidFill>
                <a:srgbClr val="444444"/>
              </a:solidFill>
            </a:endParaRPr>
          </a:p>
          <a:p>
            <a:r>
              <a:rPr lang="en-US" dirty="0"/>
              <a:t>· </a:t>
            </a:r>
            <a:r>
              <a:rPr lang="en-US" dirty="0" err="1"/>
              <a:t>Waarom</a:t>
            </a:r>
            <a:r>
              <a:rPr lang="en-US" dirty="0"/>
              <a:t> is het </a:t>
            </a:r>
            <a:r>
              <a:rPr lang="en-US" dirty="0" err="1"/>
              <a:t>vaak</a:t>
            </a:r>
            <a:r>
              <a:rPr lang="en-US" dirty="0"/>
              <a:t> </a:t>
            </a:r>
            <a:r>
              <a:rPr lang="en-US" dirty="0" err="1"/>
              <a:t>moeilijk</a:t>
            </a:r>
            <a:r>
              <a:rPr lang="en-US" dirty="0"/>
              <a:t> om </a:t>
            </a:r>
            <a:r>
              <a:rPr lang="en-US" dirty="0" err="1"/>
              <a:t>een</a:t>
            </a:r>
            <a:r>
              <a:rPr lang="en-US" dirty="0"/>
              <a:t> </a:t>
            </a:r>
            <a:r>
              <a:rPr lang="en-US" dirty="0" err="1"/>
              <a:t>coalitie</a:t>
            </a:r>
            <a:r>
              <a:rPr lang="en-US" dirty="0"/>
              <a:t> </a:t>
            </a:r>
            <a:r>
              <a:rPr lang="en-US" dirty="0" err="1"/>
              <a:t>te</a:t>
            </a:r>
            <a:r>
              <a:rPr lang="en-US" dirty="0"/>
              <a:t> </a:t>
            </a:r>
            <a:r>
              <a:rPr lang="en-US" dirty="0" err="1"/>
              <a:t>vormen</a:t>
            </a:r>
            <a:r>
              <a:rPr lang="en-US" dirty="0"/>
              <a:t>?</a:t>
            </a:r>
            <a:endParaRPr lang="en-US" dirty="0">
              <a:solidFill>
                <a:srgbClr val="444444"/>
              </a:solidFill>
            </a:endParaRPr>
          </a:p>
          <a:p>
            <a:r>
              <a:rPr lang="en-US" dirty="0"/>
              <a:t>· </a:t>
            </a:r>
            <a:r>
              <a:rPr lang="en-US" dirty="0" err="1"/>
              <a:t>Waarom</a:t>
            </a:r>
            <a:r>
              <a:rPr lang="en-US" dirty="0"/>
              <a:t> is het </a:t>
            </a:r>
            <a:r>
              <a:rPr lang="en-US" dirty="0" err="1"/>
              <a:t>belangrijk</a:t>
            </a:r>
            <a:r>
              <a:rPr lang="en-US" dirty="0"/>
              <a:t> </a:t>
            </a:r>
            <a:r>
              <a:rPr lang="en-US" dirty="0" err="1"/>
              <a:t>dat</a:t>
            </a:r>
            <a:r>
              <a:rPr lang="en-US" dirty="0"/>
              <a:t> </a:t>
            </a:r>
            <a:r>
              <a:rPr lang="en-US" dirty="0" err="1"/>
              <a:t>partijen</a:t>
            </a:r>
            <a:r>
              <a:rPr lang="en-US" dirty="0"/>
              <a:t> met </a:t>
            </a:r>
            <a:r>
              <a:rPr lang="en-US" dirty="0" err="1"/>
              <a:t>verschillende</a:t>
            </a:r>
            <a:r>
              <a:rPr lang="en-US" dirty="0"/>
              <a:t> </a:t>
            </a:r>
            <a:r>
              <a:rPr lang="en-US" dirty="0" err="1"/>
              <a:t>standpunten</a:t>
            </a:r>
            <a:r>
              <a:rPr lang="en-US" dirty="0"/>
              <a:t> </a:t>
            </a:r>
            <a:r>
              <a:rPr lang="en-US" dirty="0" err="1"/>
              <a:t>samenwerken</a:t>
            </a:r>
            <a:r>
              <a:rPr lang="en-US" dirty="0"/>
              <a:t>?</a:t>
            </a:r>
            <a:endParaRPr lang="en-US" dirty="0">
              <a:solidFill>
                <a:srgbClr val="444444"/>
              </a:solidFill>
            </a:endParaRPr>
          </a:p>
          <a:p>
            <a:r>
              <a:rPr lang="en-US" dirty="0"/>
              <a:t>· Wat </a:t>
            </a:r>
            <a:r>
              <a:rPr lang="en-US" dirty="0" err="1"/>
              <a:t>zijn</a:t>
            </a:r>
            <a:r>
              <a:rPr lang="en-US" dirty="0"/>
              <a:t> de </a:t>
            </a:r>
            <a:r>
              <a:rPr lang="en-US" dirty="0" err="1"/>
              <a:t>voor</a:t>
            </a:r>
            <a:r>
              <a:rPr lang="en-US" dirty="0"/>
              <a:t>- </a:t>
            </a:r>
            <a:r>
              <a:rPr lang="en-US" dirty="0" err="1"/>
              <a:t>en</a:t>
            </a:r>
            <a:r>
              <a:rPr lang="en-US" dirty="0"/>
              <a:t> </a:t>
            </a:r>
            <a:r>
              <a:rPr lang="en-US" dirty="0" err="1"/>
              <a:t>nadelen</a:t>
            </a:r>
            <a:r>
              <a:rPr lang="en-US" dirty="0"/>
              <a:t> van </a:t>
            </a:r>
            <a:r>
              <a:rPr lang="en-US" dirty="0" err="1"/>
              <a:t>een</a:t>
            </a:r>
            <a:r>
              <a:rPr lang="en-US" dirty="0"/>
              <a:t> </a:t>
            </a:r>
            <a:r>
              <a:rPr lang="en-US" dirty="0" err="1"/>
              <a:t>coalitie</a:t>
            </a:r>
            <a:r>
              <a:rPr lang="en-US" dirty="0"/>
              <a:t> ten </a:t>
            </a:r>
            <a:r>
              <a:rPr lang="en-US" dirty="0" err="1"/>
              <a:t>opzichte</a:t>
            </a:r>
            <a:r>
              <a:rPr lang="en-US" dirty="0"/>
              <a:t> van </a:t>
            </a:r>
            <a:r>
              <a:rPr lang="en-US" dirty="0" err="1"/>
              <a:t>één</a:t>
            </a:r>
            <a:r>
              <a:rPr lang="en-US" dirty="0"/>
              <a:t> </a:t>
            </a:r>
            <a:r>
              <a:rPr lang="en-US" dirty="0" err="1"/>
              <a:t>partij</a:t>
            </a:r>
            <a:r>
              <a:rPr lang="en-US" dirty="0"/>
              <a:t> die </a:t>
            </a:r>
            <a:r>
              <a:rPr lang="en-US" dirty="0" err="1"/>
              <a:t>regeert</a:t>
            </a:r>
            <a:r>
              <a:rPr lang="en-US" dirty="0"/>
              <a:t>?</a:t>
            </a:r>
            <a:endParaRPr lang="en-US" dirty="0">
              <a:solidFill>
                <a:srgbClr val="444444"/>
              </a:solidFill>
            </a:endParaRPr>
          </a:p>
          <a:p>
            <a:r>
              <a:rPr lang="en-US" dirty="0"/>
              <a:t>· Hoe </a:t>
            </a:r>
            <a:r>
              <a:rPr lang="en-US" dirty="0" err="1"/>
              <a:t>verschilt</a:t>
            </a:r>
            <a:r>
              <a:rPr lang="en-US" dirty="0"/>
              <a:t> </a:t>
            </a:r>
            <a:r>
              <a:rPr lang="en-US" dirty="0" err="1"/>
              <a:t>dit</a:t>
            </a:r>
            <a:r>
              <a:rPr lang="en-US" dirty="0"/>
              <a:t> </a:t>
            </a:r>
            <a:r>
              <a:rPr lang="en-US" dirty="0" err="1"/>
              <a:t>spel</a:t>
            </a:r>
            <a:r>
              <a:rPr lang="en-US" dirty="0"/>
              <a:t> van </a:t>
            </a:r>
            <a:r>
              <a:rPr lang="en-US" dirty="0" err="1"/>
              <a:t>echte</a:t>
            </a:r>
            <a:r>
              <a:rPr lang="en-US" dirty="0"/>
              <a:t> </a:t>
            </a:r>
            <a:r>
              <a:rPr lang="en-US" dirty="0" err="1"/>
              <a:t>coalitieonderhandelingen</a:t>
            </a:r>
            <a:r>
              <a:rPr lang="en-US" dirty="0"/>
              <a:t>? (Denk </a:t>
            </a:r>
            <a:r>
              <a:rPr lang="en-US" dirty="0" err="1"/>
              <a:t>aan</a:t>
            </a:r>
            <a:r>
              <a:rPr lang="en-US" dirty="0"/>
              <a:t>: </a:t>
            </a:r>
            <a:r>
              <a:rPr lang="en-US" dirty="0" err="1"/>
              <a:t>tijd</a:t>
            </a:r>
            <a:r>
              <a:rPr lang="en-US" dirty="0"/>
              <a:t>, </a:t>
            </a:r>
            <a:r>
              <a:rPr lang="en-US" dirty="0" err="1"/>
              <a:t>complexiteit</a:t>
            </a:r>
            <a:r>
              <a:rPr lang="en-US" dirty="0"/>
              <a:t>, </a:t>
            </a:r>
            <a:r>
              <a:rPr lang="en-US" dirty="0" err="1"/>
              <a:t>belangen</a:t>
            </a:r>
            <a:r>
              <a:rPr lang="en-US" dirty="0"/>
              <a:t>)</a:t>
            </a:r>
            <a:endParaRPr lang="en-US" dirty="0">
              <a:solidFill>
                <a:srgbClr val="444444"/>
              </a:solidFill>
            </a:endParaRPr>
          </a:p>
          <a:p>
            <a:endParaRPr lang="en-US" dirty="0">
              <a:solidFill>
                <a:srgbClr val="444444"/>
              </a:solidFill>
            </a:endParaRPr>
          </a:p>
          <a:p>
            <a:r>
              <a:rPr lang="en-US" dirty="0" err="1"/>
              <a:t>Verbinding</a:t>
            </a:r>
            <a:r>
              <a:rPr lang="en-US" dirty="0"/>
              <a:t> met de </a:t>
            </a:r>
            <a:r>
              <a:rPr lang="en-US" dirty="0" err="1"/>
              <a:t>werkelijkheid</a:t>
            </a:r>
            <a:endParaRPr lang="en-US" dirty="0" err="1">
              <a:solidFill>
                <a:srgbClr val="444444"/>
              </a:solidFill>
            </a:endParaRPr>
          </a:p>
          <a:p>
            <a:r>
              <a:rPr lang="en-US" dirty="0"/>
              <a:t>· Met </a:t>
            </a:r>
            <a:r>
              <a:rPr lang="en-US" dirty="0" err="1"/>
              <a:t>welke</a:t>
            </a:r>
            <a:r>
              <a:rPr lang="en-US" dirty="0"/>
              <a:t> </a:t>
            </a:r>
            <a:r>
              <a:rPr lang="en-US" dirty="0" err="1"/>
              <a:t>echte</a:t>
            </a:r>
            <a:r>
              <a:rPr lang="en-US" dirty="0"/>
              <a:t> Nederlandse </a:t>
            </a:r>
            <a:r>
              <a:rPr lang="en-US" dirty="0" err="1"/>
              <a:t>politieke</a:t>
            </a:r>
            <a:r>
              <a:rPr lang="en-US" dirty="0"/>
              <a:t> </a:t>
            </a:r>
            <a:r>
              <a:rPr lang="en-US" dirty="0" err="1"/>
              <a:t>partijen</a:t>
            </a:r>
            <a:r>
              <a:rPr lang="en-US" dirty="0"/>
              <a:t> </a:t>
            </a:r>
            <a:r>
              <a:rPr lang="en-US" dirty="0" err="1"/>
              <a:t>kun</a:t>
            </a:r>
            <a:r>
              <a:rPr lang="en-US" dirty="0"/>
              <a:t> je de </a:t>
            </a:r>
            <a:r>
              <a:rPr lang="en-US" dirty="0" err="1"/>
              <a:t>partijen</a:t>
            </a:r>
            <a:r>
              <a:rPr lang="en-US" dirty="0"/>
              <a:t> in </a:t>
            </a:r>
            <a:r>
              <a:rPr lang="en-US" dirty="0" err="1"/>
              <a:t>Bleijerdam</a:t>
            </a:r>
            <a:r>
              <a:rPr lang="en-US" dirty="0"/>
              <a:t> </a:t>
            </a:r>
            <a:r>
              <a:rPr lang="en-US" dirty="0" err="1"/>
              <a:t>vergelijken</a:t>
            </a:r>
            <a:r>
              <a:rPr lang="en-US" dirty="0"/>
              <a:t>?</a:t>
            </a:r>
            <a:endParaRPr lang="en-US" dirty="0">
              <a:solidFill>
                <a:srgbClr val="444444"/>
              </a:solidFill>
            </a:endParaRPr>
          </a:p>
          <a:p>
            <a:r>
              <a:rPr lang="en-US" dirty="0"/>
              <a:t>· Welke </a:t>
            </a:r>
            <a:r>
              <a:rPr lang="en-US" dirty="0" err="1"/>
              <a:t>coalities</a:t>
            </a:r>
            <a:r>
              <a:rPr lang="en-US" dirty="0"/>
              <a:t> </a:t>
            </a:r>
            <a:r>
              <a:rPr lang="en-US" dirty="0" err="1"/>
              <a:t>bestaan</a:t>
            </a:r>
            <a:r>
              <a:rPr lang="en-US" dirty="0"/>
              <a:t> er in Nederland (Tweede Kamer </a:t>
            </a:r>
            <a:r>
              <a:rPr lang="en-US" dirty="0" err="1"/>
              <a:t>en</a:t>
            </a:r>
            <a:r>
              <a:rPr lang="en-US" dirty="0"/>
              <a:t> </a:t>
            </a:r>
            <a:r>
              <a:rPr lang="en-US" dirty="0" err="1"/>
              <a:t>gemeenten</a:t>
            </a:r>
            <a:r>
              <a:rPr lang="en-US" dirty="0"/>
              <a:t>)?</a:t>
            </a:r>
            <a:endParaRPr lang="en-US" dirty="0">
              <a:solidFill>
                <a:srgbClr val="444444"/>
              </a:solidFill>
            </a:endParaRPr>
          </a:p>
          <a:p>
            <a:r>
              <a:rPr lang="en-US" dirty="0"/>
              <a:t>· Hoe lang </a:t>
            </a:r>
            <a:r>
              <a:rPr lang="en-US" dirty="0" err="1"/>
              <a:t>duren</a:t>
            </a:r>
            <a:r>
              <a:rPr lang="en-US" dirty="0"/>
              <a:t> </a:t>
            </a:r>
            <a:r>
              <a:rPr lang="en-US" dirty="0" err="1"/>
              <a:t>echte</a:t>
            </a:r>
            <a:r>
              <a:rPr lang="en-US" dirty="0"/>
              <a:t> </a:t>
            </a:r>
            <a:r>
              <a:rPr lang="en-US" dirty="0" err="1"/>
              <a:t>coalitieonderhandelingen</a:t>
            </a:r>
            <a:r>
              <a:rPr lang="en-US" dirty="0"/>
              <a:t> </a:t>
            </a:r>
            <a:r>
              <a:rPr lang="en-US" dirty="0" err="1"/>
              <a:t>vaak</a:t>
            </a:r>
            <a:r>
              <a:rPr lang="en-US" dirty="0"/>
              <a:t>? (Soms </a:t>
            </a:r>
            <a:r>
              <a:rPr lang="en-US" dirty="0" err="1"/>
              <a:t>maanden</a:t>
            </a:r>
            <a:r>
              <a:rPr lang="en-US" dirty="0"/>
              <a:t>!) </a:t>
            </a:r>
            <a:r>
              <a:rPr lang="en-US" dirty="0" err="1"/>
              <a:t>Begrijp</a:t>
            </a:r>
            <a:r>
              <a:rPr lang="en-US" dirty="0"/>
              <a:t> je nu </a:t>
            </a:r>
            <a:r>
              <a:rPr lang="en-US" dirty="0" err="1"/>
              <a:t>ook</a:t>
            </a:r>
            <a:r>
              <a:rPr lang="en-US" dirty="0"/>
              <a:t> </a:t>
            </a:r>
            <a:r>
              <a:rPr lang="en-US" dirty="0" err="1"/>
              <a:t>waarom</a:t>
            </a:r>
            <a:r>
              <a:rPr lang="en-US" dirty="0"/>
              <a:t>?</a:t>
            </a:r>
            <a:endParaRPr lang="en-US" dirty="0">
              <a:solidFill>
                <a:srgbClr val="444444"/>
              </a:solidFill>
            </a:endParaRPr>
          </a:p>
          <a:p>
            <a:r>
              <a:rPr lang="en-US" dirty="0"/>
              <a:t>· Wat </a:t>
            </a:r>
            <a:r>
              <a:rPr lang="en-US" dirty="0" err="1"/>
              <a:t>zijn</a:t>
            </a:r>
            <a:r>
              <a:rPr lang="en-US" dirty="0"/>
              <a:t> </a:t>
            </a:r>
            <a:r>
              <a:rPr lang="en-US" dirty="0" err="1"/>
              <a:t>voorbeelden</a:t>
            </a:r>
            <a:r>
              <a:rPr lang="en-US" dirty="0"/>
              <a:t> van </a:t>
            </a:r>
            <a:r>
              <a:rPr lang="en-US" dirty="0" err="1"/>
              <a:t>compromissen</a:t>
            </a:r>
            <a:r>
              <a:rPr lang="en-US" dirty="0"/>
              <a:t> in </a:t>
            </a:r>
            <a:r>
              <a:rPr lang="en-US" dirty="0" err="1"/>
              <a:t>echte</a:t>
            </a:r>
            <a:r>
              <a:rPr lang="en-US" dirty="0"/>
              <a:t> </a:t>
            </a:r>
            <a:r>
              <a:rPr lang="en-US" dirty="0" err="1"/>
              <a:t>coalitieakkoorden</a:t>
            </a:r>
            <a:r>
              <a:rPr lang="en-US" dirty="0"/>
              <a:t>?</a:t>
            </a:r>
            <a:endParaRPr lang="en-US" dirty="0">
              <a:solidFill>
                <a:srgbClr val="444444"/>
              </a:solidFill>
            </a:endParaRPr>
          </a:p>
          <a:p>
            <a:endParaRPr lang="en-US" dirty="0">
              <a:solidFill>
                <a:srgbClr val="444444"/>
              </a:solidFill>
            </a:endParaRPr>
          </a:p>
          <a:p>
            <a:endParaRPr lang="en-US" dirty="0">
              <a:ea typeface="Calibri"/>
              <a:cs typeface="Calibri"/>
            </a:endParaRPr>
          </a:p>
        </p:txBody>
      </p:sp>
      <p:sp>
        <p:nvSpPr>
          <p:cNvPr id="4" name="Tijdelijke aanduiding voor dianummer 3"/>
          <p:cNvSpPr>
            <a:spLocks noGrp="1"/>
          </p:cNvSpPr>
          <p:nvPr>
            <p:ph type="sldNum" sz="quarter" idx="5"/>
          </p:nvPr>
        </p:nvSpPr>
        <p:spPr/>
        <p:txBody>
          <a:bodyPr/>
          <a:lstStyle/>
          <a:p>
            <a:fld id="{9807C570-20B3-401F-B859-DA68923A315A}" type="slidenum">
              <a:t>13</a:t>
            </a:fld>
            <a:endParaRPr lang="nl-NL"/>
          </a:p>
        </p:txBody>
      </p:sp>
    </p:spTree>
    <p:extLst>
      <p:ext uri="{BB962C8B-B14F-4D97-AF65-F5344CB8AC3E}">
        <p14:creationId xmlns:p14="http://schemas.microsoft.com/office/powerpoint/2010/main" val="2190245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sv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0EFEA"/>
        </a:solidFill>
        <a:effectLst/>
      </p:bgPr>
    </p:bg>
    <p:spTree>
      <p:nvGrpSpPr>
        <p:cNvPr id="1" name=""/>
        <p:cNvGrpSpPr/>
        <p:nvPr/>
      </p:nvGrpSpPr>
      <p:grpSpPr>
        <a:xfrm>
          <a:off x="0" y="0"/>
          <a:ext cx="0" cy="0"/>
          <a:chOff x="0" y="0"/>
          <a:chExt cx="0" cy="0"/>
        </a:xfrm>
      </p:grpSpPr>
      <p:grpSp>
        <p:nvGrpSpPr>
          <p:cNvPr id="2" name="Group 2"/>
          <p:cNvGrpSpPr/>
          <p:nvPr/>
        </p:nvGrpSpPr>
        <p:grpSpPr>
          <a:xfrm>
            <a:off x="1766887" y="4889788"/>
            <a:ext cx="6369415" cy="1128997"/>
            <a:chOff x="0" y="0"/>
            <a:chExt cx="2076040" cy="367984"/>
          </a:xfrm>
        </p:grpSpPr>
        <p:sp>
          <p:nvSpPr>
            <p:cNvPr id="3" name="Freeform 3"/>
            <p:cNvSpPr/>
            <p:nvPr/>
          </p:nvSpPr>
          <p:spPr>
            <a:xfrm>
              <a:off x="0" y="0"/>
              <a:ext cx="2076040" cy="367984"/>
            </a:xfrm>
            <a:custGeom>
              <a:avLst/>
              <a:gdLst/>
              <a:ahLst/>
              <a:cxnLst/>
              <a:rect l="l" t="t" r="r" b="b"/>
              <a:pathLst>
                <a:path w="2076040" h="367984">
                  <a:moveTo>
                    <a:pt x="43757" y="0"/>
                  </a:moveTo>
                  <a:lnTo>
                    <a:pt x="2032283" y="0"/>
                  </a:lnTo>
                  <a:cubicBezTo>
                    <a:pt x="2043888" y="0"/>
                    <a:pt x="2055018" y="4610"/>
                    <a:pt x="2063224" y="12816"/>
                  </a:cubicBezTo>
                  <a:cubicBezTo>
                    <a:pt x="2071430" y="21022"/>
                    <a:pt x="2076040" y="32152"/>
                    <a:pt x="2076040" y="43757"/>
                  </a:cubicBezTo>
                  <a:lnTo>
                    <a:pt x="2076040" y="324227"/>
                  </a:lnTo>
                  <a:cubicBezTo>
                    <a:pt x="2076040" y="335832"/>
                    <a:pt x="2071430" y="346962"/>
                    <a:pt x="2063224" y="355168"/>
                  </a:cubicBezTo>
                  <a:cubicBezTo>
                    <a:pt x="2055018" y="363374"/>
                    <a:pt x="2043888" y="367984"/>
                    <a:pt x="2032283" y="367984"/>
                  </a:cubicBezTo>
                  <a:lnTo>
                    <a:pt x="43757" y="367984"/>
                  </a:lnTo>
                  <a:cubicBezTo>
                    <a:pt x="32152" y="367984"/>
                    <a:pt x="21022" y="363374"/>
                    <a:pt x="12816" y="355168"/>
                  </a:cubicBezTo>
                  <a:cubicBezTo>
                    <a:pt x="4610" y="346962"/>
                    <a:pt x="0" y="335832"/>
                    <a:pt x="0" y="324227"/>
                  </a:cubicBezTo>
                  <a:lnTo>
                    <a:pt x="0" y="43757"/>
                  </a:lnTo>
                  <a:cubicBezTo>
                    <a:pt x="0" y="32152"/>
                    <a:pt x="4610" y="21022"/>
                    <a:pt x="12816" y="12816"/>
                  </a:cubicBezTo>
                  <a:cubicBezTo>
                    <a:pt x="21022" y="4610"/>
                    <a:pt x="32152" y="0"/>
                    <a:pt x="43757" y="0"/>
                  </a:cubicBezTo>
                  <a:close/>
                </a:path>
              </a:pathLst>
            </a:custGeom>
            <a:solidFill>
              <a:srgbClr val="664088"/>
            </a:solidFill>
          </p:spPr>
        </p:sp>
        <p:sp>
          <p:nvSpPr>
            <p:cNvPr id="4" name="TextBox 4"/>
            <p:cNvSpPr txBox="1"/>
            <p:nvPr/>
          </p:nvSpPr>
          <p:spPr>
            <a:xfrm>
              <a:off x="0" y="-38100"/>
              <a:ext cx="2076040" cy="406084"/>
            </a:xfrm>
            <a:prstGeom prst="rect">
              <a:avLst/>
            </a:prstGeom>
          </p:spPr>
          <p:txBody>
            <a:bodyPr lIns="57725" tIns="57725" rIns="57725" bIns="57725" rtlCol="0" anchor="ctr"/>
            <a:lstStyle/>
            <a:p>
              <a:pPr algn="ctr">
                <a:lnSpc>
                  <a:spcPts val="1959"/>
                </a:lnSpc>
                <a:spcBef>
                  <a:spcPct val="0"/>
                </a:spcBef>
              </a:pPr>
              <a:endParaRPr/>
            </a:p>
          </p:txBody>
        </p:sp>
      </p:grpSp>
      <p:grpSp>
        <p:nvGrpSpPr>
          <p:cNvPr id="5" name="Group 5"/>
          <p:cNvGrpSpPr/>
          <p:nvPr/>
        </p:nvGrpSpPr>
        <p:grpSpPr>
          <a:xfrm>
            <a:off x="1617299" y="5076045"/>
            <a:ext cx="6369415" cy="1128997"/>
            <a:chOff x="0" y="0"/>
            <a:chExt cx="2076040" cy="367984"/>
          </a:xfrm>
        </p:grpSpPr>
        <p:sp>
          <p:nvSpPr>
            <p:cNvPr id="6" name="Freeform 6"/>
            <p:cNvSpPr/>
            <p:nvPr/>
          </p:nvSpPr>
          <p:spPr>
            <a:xfrm>
              <a:off x="0" y="0"/>
              <a:ext cx="2076040" cy="367984"/>
            </a:xfrm>
            <a:custGeom>
              <a:avLst/>
              <a:gdLst/>
              <a:ahLst/>
              <a:cxnLst/>
              <a:rect l="l" t="t" r="r" b="b"/>
              <a:pathLst>
                <a:path w="2076040" h="367984">
                  <a:moveTo>
                    <a:pt x="43757" y="0"/>
                  </a:moveTo>
                  <a:lnTo>
                    <a:pt x="2032283" y="0"/>
                  </a:lnTo>
                  <a:cubicBezTo>
                    <a:pt x="2043888" y="0"/>
                    <a:pt x="2055018" y="4610"/>
                    <a:pt x="2063224" y="12816"/>
                  </a:cubicBezTo>
                  <a:cubicBezTo>
                    <a:pt x="2071430" y="21022"/>
                    <a:pt x="2076040" y="32152"/>
                    <a:pt x="2076040" y="43757"/>
                  </a:cubicBezTo>
                  <a:lnTo>
                    <a:pt x="2076040" y="324227"/>
                  </a:lnTo>
                  <a:cubicBezTo>
                    <a:pt x="2076040" y="335832"/>
                    <a:pt x="2071430" y="346962"/>
                    <a:pt x="2063224" y="355168"/>
                  </a:cubicBezTo>
                  <a:cubicBezTo>
                    <a:pt x="2055018" y="363374"/>
                    <a:pt x="2043888" y="367984"/>
                    <a:pt x="2032283" y="367984"/>
                  </a:cubicBezTo>
                  <a:lnTo>
                    <a:pt x="43757" y="367984"/>
                  </a:lnTo>
                  <a:cubicBezTo>
                    <a:pt x="32152" y="367984"/>
                    <a:pt x="21022" y="363374"/>
                    <a:pt x="12816" y="355168"/>
                  </a:cubicBezTo>
                  <a:cubicBezTo>
                    <a:pt x="4610" y="346962"/>
                    <a:pt x="0" y="335832"/>
                    <a:pt x="0" y="324227"/>
                  </a:cubicBezTo>
                  <a:lnTo>
                    <a:pt x="0" y="43757"/>
                  </a:lnTo>
                  <a:cubicBezTo>
                    <a:pt x="0" y="32152"/>
                    <a:pt x="4610" y="21022"/>
                    <a:pt x="12816" y="12816"/>
                  </a:cubicBezTo>
                  <a:cubicBezTo>
                    <a:pt x="21022" y="4610"/>
                    <a:pt x="32152" y="0"/>
                    <a:pt x="43757" y="0"/>
                  </a:cubicBezTo>
                  <a:close/>
                </a:path>
              </a:pathLst>
            </a:custGeom>
            <a:solidFill>
              <a:srgbClr val="D7C2D7"/>
            </a:solidFill>
            <a:ln cap="rnd">
              <a:noFill/>
              <a:prstDash val="solid"/>
              <a:round/>
            </a:ln>
          </p:spPr>
        </p:sp>
        <p:sp>
          <p:nvSpPr>
            <p:cNvPr id="7" name="TextBox 7"/>
            <p:cNvSpPr txBox="1"/>
            <p:nvPr/>
          </p:nvSpPr>
          <p:spPr>
            <a:xfrm>
              <a:off x="0" y="-38100"/>
              <a:ext cx="2076040" cy="406084"/>
            </a:xfrm>
            <a:prstGeom prst="rect">
              <a:avLst/>
            </a:prstGeom>
          </p:spPr>
          <p:txBody>
            <a:bodyPr lIns="57725" tIns="57725" rIns="57725" bIns="57725" rtlCol="0" anchor="ctr"/>
            <a:lstStyle/>
            <a:p>
              <a:pPr algn="ctr">
                <a:lnSpc>
                  <a:spcPts val="1959"/>
                </a:lnSpc>
                <a:spcBef>
                  <a:spcPct val="0"/>
                </a:spcBef>
              </a:pPr>
              <a:endParaRPr/>
            </a:p>
          </p:txBody>
        </p:sp>
      </p:grpSp>
      <p:grpSp>
        <p:nvGrpSpPr>
          <p:cNvPr id="8" name="Group 8"/>
          <p:cNvGrpSpPr/>
          <p:nvPr/>
        </p:nvGrpSpPr>
        <p:grpSpPr>
          <a:xfrm>
            <a:off x="8923208" y="484213"/>
            <a:ext cx="2258786" cy="2258786"/>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ED5D8">
                <a:alpha val="60784"/>
              </a:srgbClr>
            </a:solidFill>
          </p:spPr>
        </p:sp>
        <p:sp>
          <p:nvSpPr>
            <p:cNvPr id="10" name="TextBox 10"/>
            <p:cNvSpPr txBox="1"/>
            <p:nvPr/>
          </p:nvSpPr>
          <p:spPr>
            <a:xfrm>
              <a:off x="76200" y="38100"/>
              <a:ext cx="660400" cy="698500"/>
            </a:xfrm>
            <a:prstGeom prst="rect">
              <a:avLst/>
            </a:prstGeom>
          </p:spPr>
          <p:txBody>
            <a:bodyPr lIns="50800" tIns="50800" rIns="50800" bIns="50800" rtlCol="0" anchor="ctr"/>
            <a:lstStyle/>
            <a:p>
              <a:pPr algn="ctr">
                <a:lnSpc>
                  <a:spcPts val="1959"/>
                </a:lnSpc>
              </a:pPr>
              <a:endParaRPr/>
            </a:p>
          </p:txBody>
        </p:sp>
      </p:grpSp>
      <p:grpSp>
        <p:nvGrpSpPr>
          <p:cNvPr id="11" name="Group 11"/>
          <p:cNvGrpSpPr/>
          <p:nvPr/>
        </p:nvGrpSpPr>
        <p:grpSpPr>
          <a:xfrm>
            <a:off x="-1460137" y="4324894"/>
            <a:ext cx="2258786" cy="2258786"/>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ED5D8">
                <a:alpha val="60784"/>
              </a:srgbClr>
            </a:solidFill>
          </p:spPr>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1959"/>
                </a:lnSpc>
              </a:pPr>
              <a:endParaRPr/>
            </a:p>
          </p:txBody>
        </p:sp>
      </p:grpSp>
      <p:grpSp>
        <p:nvGrpSpPr>
          <p:cNvPr id="14" name="Group 14"/>
          <p:cNvGrpSpPr/>
          <p:nvPr/>
        </p:nvGrpSpPr>
        <p:grpSpPr>
          <a:xfrm>
            <a:off x="-491900" y="5748808"/>
            <a:ext cx="2258786" cy="2258786"/>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C798D">
                <a:alpha val="60784"/>
              </a:srgbClr>
            </a:solidFill>
          </p:spPr>
        </p:sp>
        <p:sp>
          <p:nvSpPr>
            <p:cNvPr id="16" name="TextBox 16"/>
            <p:cNvSpPr txBox="1"/>
            <p:nvPr/>
          </p:nvSpPr>
          <p:spPr>
            <a:xfrm>
              <a:off x="76200" y="38100"/>
              <a:ext cx="660400" cy="698500"/>
            </a:xfrm>
            <a:prstGeom prst="rect">
              <a:avLst/>
            </a:prstGeom>
          </p:spPr>
          <p:txBody>
            <a:bodyPr lIns="50800" tIns="50800" rIns="50800" bIns="50800" rtlCol="0" anchor="ctr"/>
            <a:lstStyle/>
            <a:p>
              <a:pPr algn="ctr">
                <a:lnSpc>
                  <a:spcPts val="1959"/>
                </a:lnSpc>
              </a:pPr>
              <a:endParaRPr/>
            </a:p>
          </p:txBody>
        </p:sp>
      </p:grpSp>
      <p:grpSp>
        <p:nvGrpSpPr>
          <p:cNvPr id="17" name="Group 17"/>
          <p:cNvGrpSpPr/>
          <p:nvPr/>
        </p:nvGrpSpPr>
        <p:grpSpPr>
          <a:xfrm>
            <a:off x="8072075" y="-858568"/>
            <a:ext cx="2258786" cy="2258786"/>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C798D">
                <a:alpha val="60784"/>
              </a:srgbClr>
            </a:solidFill>
          </p:spPr>
        </p:sp>
        <p:sp>
          <p:nvSpPr>
            <p:cNvPr id="19" name="TextBox 19"/>
            <p:cNvSpPr txBox="1"/>
            <p:nvPr/>
          </p:nvSpPr>
          <p:spPr>
            <a:xfrm>
              <a:off x="76200" y="38100"/>
              <a:ext cx="660400" cy="698500"/>
            </a:xfrm>
            <a:prstGeom prst="rect">
              <a:avLst/>
            </a:prstGeom>
          </p:spPr>
          <p:txBody>
            <a:bodyPr lIns="50800" tIns="50800" rIns="50800" bIns="50800" rtlCol="0" anchor="ctr"/>
            <a:lstStyle/>
            <a:p>
              <a:pPr algn="ctr">
                <a:lnSpc>
                  <a:spcPts val="1959"/>
                </a:lnSpc>
              </a:pPr>
              <a:endParaRPr/>
            </a:p>
          </p:txBody>
        </p:sp>
      </p:grpSp>
      <p:sp>
        <p:nvSpPr>
          <p:cNvPr id="20" name="Freeform 20"/>
          <p:cNvSpPr/>
          <p:nvPr/>
        </p:nvSpPr>
        <p:spPr>
          <a:xfrm>
            <a:off x="8241416" y="4516435"/>
            <a:ext cx="1920105" cy="1754496"/>
          </a:xfrm>
          <a:custGeom>
            <a:avLst/>
            <a:gdLst/>
            <a:ahLst/>
            <a:cxnLst/>
            <a:rect l="l" t="t" r="r" b="b"/>
            <a:pathLst>
              <a:path w="1920105" h="1754496">
                <a:moveTo>
                  <a:pt x="0" y="0"/>
                </a:moveTo>
                <a:lnTo>
                  <a:pt x="1920105" y="0"/>
                </a:lnTo>
                <a:lnTo>
                  <a:pt x="1920105" y="1754496"/>
                </a:lnTo>
                <a:lnTo>
                  <a:pt x="0" y="1754496"/>
                </a:lnTo>
                <a:lnTo>
                  <a:pt x="0" y="0"/>
                </a:lnTo>
                <a:close/>
              </a:path>
            </a:pathLst>
          </a:custGeom>
          <a:blipFill>
            <a:blip r:embed="rId2"/>
            <a:stretch>
              <a:fillRect/>
            </a:stretch>
          </a:blipFill>
        </p:spPr>
      </p:sp>
      <p:sp>
        <p:nvSpPr>
          <p:cNvPr id="21" name="Freeform 21"/>
          <p:cNvSpPr/>
          <p:nvPr/>
        </p:nvSpPr>
        <p:spPr>
          <a:xfrm>
            <a:off x="-491900" y="731520"/>
            <a:ext cx="1962883" cy="2041974"/>
          </a:xfrm>
          <a:custGeom>
            <a:avLst/>
            <a:gdLst/>
            <a:ahLst/>
            <a:cxnLst/>
            <a:rect l="l" t="t" r="r" b="b"/>
            <a:pathLst>
              <a:path w="1962883" h="2041974">
                <a:moveTo>
                  <a:pt x="0" y="0"/>
                </a:moveTo>
                <a:lnTo>
                  <a:pt x="1962883" y="0"/>
                </a:lnTo>
                <a:lnTo>
                  <a:pt x="1962883" y="2041974"/>
                </a:lnTo>
                <a:lnTo>
                  <a:pt x="0" y="2041974"/>
                </a:lnTo>
                <a:lnTo>
                  <a:pt x="0" y="0"/>
                </a:lnTo>
                <a:close/>
              </a:path>
            </a:pathLst>
          </a:custGeom>
          <a:blipFill>
            <a:blip r:embed="rId3"/>
            <a:stretch>
              <a:fillRect l="-836" t="-11220" r="-836"/>
            </a:stretch>
          </a:blipFill>
        </p:spPr>
      </p:sp>
      <p:sp>
        <p:nvSpPr>
          <p:cNvPr id="22" name="Freeform 22"/>
          <p:cNvSpPr/>
          <p:nvPr/>
        </p:nvSpPr>
        <p:spPr>
          <a:xfrm>
            <a:off x="7506247" y="731520"/>
            <a:ext cx="2247353" cy="882086"/>
          </a:xfrm>
          <a:custGeom>
            <a:avLst/>
            <a:gdLst/>
            <a:ahLst/>
            <a:cxnLst/>
            <a:rect l="l" t="t" r="r" b="b"/>
            <a:pathLst>
              <a:path w="2247353" h="882086">
                <a:moveTo>
                  <a:pt x="0" y="0"/>
                </a:moveTo>
                <a:lnTo>
                  <a:pt x="2247353" y="0"/>
                </a:lnTo>
                <a:lnTo>
                  <a:pt x="2247353" y="882086"/>
                </a:lnTo>
                <a:lnTo>
                  <a:pt x="0" y="882086"/>
                </a:lnTo>
                <a:lnTo>
                  <a:pt x="0" y="0"/>
                </a:lnTo>
                <a:close/>
              </a:path>
            </a:pathLst>
          </a:custGeom>
          <a:blipFill>
            <a:blip r:embed="rId4"/>
            <a:stretch>
              <a:fillRect/>
            </a:stretch>
          </a:blipFill>
        </p:spPr>
      </p:sp>
      <p:sp>
        <p:nvSpPr>
          <p:cNvPr id="23" name="Freeform 23"/>
          <p:cNvSpPr/>
          <p:nvPr/>
        </p:nvSpPr>
        <p:spPr>
          <a:xfrm>
            <a:off x="561300" y="6421585"/>
            <a:ext cx="2411173" cy="913232"/>
          </a:xfrm>
          <a:custGeom>
            <a:avLst/>
            <a:gdLst/>
            <a:ahLst/>
            <a:cxnLst/>
            <a:rect l="l" t="t" r="r" b="b"/>
            <a:pathLst>
              <a:path w="2411173" h="913232">
                <a:moveTo>
                  <a:pt x="0" y="0"/>
                </a:moveTo>
                <a:lnTo>
                  <a:pt x="2411173" y="0"/>
                </a:lnTo>
                <a:lnTo>
                  <a:pt x="2411173" y="913232"/>
                </a:lnTo>
                <a:lnTo>
                  <a:pt x="0" y="913232"/>
                </a:lnTo>
                <a:lnTo>
                  <a:pt x="0" y="0"/>
                </a:lnTo>
                <a:close/>
              </a:path>
            </a:pathLst>
          </a:custGeom>
          <a:blipFill>
            <a:blip r:embed="rId5"/>
            <a:stretch>
              <a:fillRect/>
            </a:stretch>
          </a:blipFill>
        </p:spPr>
      </p:sp>
      <p:sp>
        <p:nvSpPr>
          <p:cNvPr id="24" name="TextBox 24"/>
          <p:cNvSpPr txBox="1"/>
          <p:nvPr/>
        </p:nvSpPr>
        <p:spPr>
          <a:xfrm>
            <a:off x="1285300" y="2719310"/>
            <a:ext cx="7183000" cy="1605584"/>
          </a:xfrm>
          <a:prstGeom prst="rect">
            <a:avLst/>
          </a:prstGeom>
        </p:spPr>
        <p:txBody>
          <a:bodyPr lIns="0" tIns="0" rIns="0" bIns="0" rtlCol="0" anchor="t">
            <a:spAutoFit/>
          </a:bodyPr>
          <a:lstStyle/>
          <a:p>
            <a:pPr algn="ctr">
              <a:lnSpc>
                <a:spcPts val="6211"/>
              </a:lnSpc>
            </a:pPr>
            <a:r>
              <a:rPr lang="en-US" sz="6211">
                <a:solidFill>
                  <a:srgbClr val="2D2F5F"/>
                </a:solidFill>
                <a:latin typeface="La Lou"/>
                <a:ea typeface="La Lou"/>
                <a:cs typeface="La Lou"/>
                <a:sym typeface="La Lou"/>
              </a:rPr>
              <a:t>SAMENWERKEN IN DE GEMEENTE BLIJERDAM</a:t>
            </a:r>
          </a:p>
        </p:txBody>
      </p:sp>
      <p:sp>
        <p:nvSpPr>
          <p:cNvPr id="25" name="Freeform 25"/>
          <p:cNvSpPr/>
          <p:nvPr/>
        </p:nvSpPr>
        <p:spPr>
          <a:xfrm>
            <a:off x="3620929" y="6509097"/>
            <a:ext cx="2511742" cy="738207"/>
          </a:xfrm>
          <a:custGeom>
            <a:avLst/>
            <a:gdLst/>
            <a:ahLst/>
            <a:cxnLst/>
            <a:rect l="l" t="t" r="r" b="b"/>
            <a:pathLst>
              <a:path w="2511742" h="738207">
                <a:moveTo>
                  <a:pt x="0" y="0"/>
                </a:moveTo>
                <a:lnTo>
                  <a:pt x="2511742" y="0"/>
                </a:lnTo>
                <a:lnTo>
                  <a:pt x="2511742" y="738208"/>
                </a:lnTo>
                <a:lnTo>
                  <a:pt x="0" y="738208"/>
                </a:lnTo>
                <a:lnTo>
                  <a:pt x="0" y="0"/>
                </a:lnTo>
                <a:close/>
              </a:path>
            </a:pathLst>
          </a:custGeom>
          <a:blipFill>
            <a:blip r:embed="rId6"/>
            <a:stretch>
              <a:fillRect/>
            </a:stretch>
          </a:blipFill>
        </p:spPr>
      </p:sp>
      <p:sp>
        <p:nvSpPr>
          <p:cNvPr id="26" name="TextBox 26"/>
          <p:cNvSpPr txBox="1"/>
          <p:nvPr/>
        </p:nvSpPr>
        <p:spPr>
          <a:xfrm>
            <a:off x="2116618" y="5327008"/>
            <a:ext cx="5370775" cy="560287"/>
          </a:xfrm>
          <a:prstGeom prst="rect">
            <a:avLst/>
          </a:prstGeom>
        </p:spPr>
        <p:txBody>
          <a:bodyPr lIns="0" tIns="0" rIns="0" bIns="0" rtlCol="0" anchor="t">
            <a:spAutoFit/>
          </a:bodyPr>
          <a:lstStyle/>
          <a:p>
            <a:pPr algn="ctr">
              <a:lnSpc>
                <a:spcPts val="4543"/>
              </a:lnSpc>
            </a:pPr>
            <a:r>
              <a:rPr lang="en-US" sz="3245">
                <a:solidFill>
                  <a:srgbClr val="FFFFFF"/>
                </a:solidFill>
                <a:latin typeface="KG Primary Penmanship"/>
                <a:ea typeface="KG Primary Penmanship"/>
                <a:cs typeface="KG Primary Penmanship"/>
                <a:sym typeface="KG Primary Penmanship"/>
              </a:rPr>
              <a:t>Het coalitiespel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0EFEA"/>
        </a:solidFill>
        <a:effectLst/>
      </p:bgPr>
    </p:bg>
    <p:spTree>
      <p:nvGrpSpPr>
        <p:cNvPr id="1" name=""/>
        <p:cNvGrpSpPr/>
        <p:nvPr/>
      </p:nvGrpSpPr>
      <p:grpSpPr>
        <a:xfrm>
          <a:off x="0" y="0"/>
          <a:ext cx="0" cy="0"/>
          <a:chOff x="0" y="0"/>
          <a:chExt cx="0" cy="0"/>
        </a:xfrm>
      </p:grpSpPr>
      <p:sp>
        <p:nvSpPr>
          <p:cNvPr id="2" name="TextBox 2"/>
          <p:cNvSpPr txBox="1"/>
          <p:nvPr/>
        </p:nvSpPr>
        <p:spPr>
          <a:xfrm>
            <a:off x="434984" y="2884635"/>
            <a:ext cx="8868000" cy="1873526"/>
          </a:xfrm>
          <a:prstGeom prst="rect">
            <a:avLst/>
          </a:prstGeom>
        </p:spPr>
        <p:txBody>
          <a:bodyPr wrap="square" lIns="0" tIns="0" rIns="0" bIns="0" rtlCol="0" anchor="t">
            <a:spAutoFit/>
          </a:bodyPr>
          <a:lstStyle/>
          <a:p>
            <a:pPr algn="ctr">
              <a:lnSpc>
                <a:spcPts val="3779"/>
              </a:lnSpc>
              <a:spcBef>
                <a:spcPct val="0"/>
              </a:spcBef>
            </a:pPr>
            <a:r>
              <a:rPr lang="en-US" sz="2400" dirty="0">
                <a:solidFill>
                  <a:srgbClr val="2D2F5F"/>
                </a:solidFill>
                <a:latin typeface="KG Primary Penmanship"/>
                <a:ea typeface="KG Primary Penmanship"/>
                <a:cs typeface="KG Primary Penmanship"/>
                <a:sym typeface="KG Primary Penmanship"/>
              </a:rPr>
              <a:t>...</a:t>
            </a:r>
            <a:r>
              <a:rPr lang="en-US" sz="2400" dirty="0" err="1">
                <a:solidFill>
                  <a:srgbClr val="2D2F5F"/>
                </a:solidFill>
                <a:latin typeface="KG Primary Penmanship"/>
                <a:ea typeface="KG Primary Penmanship"/>
                <a:cs typeface="KG Primary Penmanship"/>
                <a:sym typeface="KG Primary Penmanship"/>
              </a:rPr>
              <a:t>heb</a:t>
            </a:r>
            <a:r>
              <a:rPr lang="en-US" sz="2400" dirty="0">
                <a:solidFill>
                  <a:srgbClr val="2D2F5F"/>
                </a:solidFill>
                <a:latin typeface="KG Primary Penmanship"/>
                <a:ea typeface="KG Primary Penmanship"/>
                <a:cs typeface="KG Primary Penmanship"/>
                <a:sym typeface="KG Primary Penmanship"/>
              </a:rPr>
              <a:t> je </a:t>
            </a:r>
            <a:r>
              <a:rPr lang="en-US" sz="2400" dirty="0" err="1">
                <a:solidFill>
                  <a:srgbClr val="2D2F5F"/>
                </a:solidFill>
                <a:latin typeface="KG Primary Penmanship"/>
                <a:ea typeface="KG Primary Penmanship"/>
                <a:cs typeface="KG Primary Penmanship"/>
                <a:sym typeface="KG Primary Penmanship"/>
              </a:rPr>
              <a:t>ervaren</a:t>
            </a:r>
            <a:r>
              <a:rPr lang="en-US" sz="2400" dirty="0">
                <a:solidFill>
                  <a:srgbClr val="2D2F5F"/>
                </a:solidFill>
                <a:latin typeface="KG Primary Penmanship"/>
                <a:ea typeface="KG Primary Penmanship"/>
                <a:cs typeface="KG Primary Penmanship"/>
                <a:sym typeface="KG Primary Penmanship"/>
              </a:rPr>
              <a:t> hoe </a:t>
            </a:r>
            <a:r>
              <a:rPr lang="en-US" sz="2400" dirty="0" err="1">
                <a:solidFill>
                  <a:srgbClr val="2D2F5F"/>
                </a:solidFill>
                <a:latin typeface="KG Primary Penmanship"/>
                <a:ea typeface="KG Primary Penmanship"/>
                <a:cs typeface="KG Primary Penmanship"/>
                <a:sym typeface="KG Primary Penmanship"/>
              </a:rPr>
              <a:t>politieke</a:t>
            </a:r>
            <a:r>
              <a:rPr lang="en-US" sz="2400" dirty="0">
                <a:solidFill>
                  <a:srgbClr val="2D2F5F"/>
                </a:solidFill>
                <a:latin typeface="KG Primary Penmanship"/>
                <a:ea typeface="KG Primary Penmanship"/>
                <a:cs typeface="KG Primary Penmanship"/>
                <a:sym typeface="KG Primary Penmanship"/>
              </a:rPr>
              <a:t> </a:t>
            </a:r>
            <a:r>
              <a:rPr lang="en-US" sz="2400" dirty="0" err="1">
                <a:solidFill>
                  <a:srgbClr val="2D2F5F"/>
                </a:solidFill>
                <a:latin typeface="KG Primary Penmanship"/>
                <a:ea typeface="KG Primary Penmanship"/>
                <a:cs typeface="KG Primary Penmanship"/>
                <a:sym typeface="KG Primary Penmanship"/>
              </a:rPr>
              <a:t>onderhandelingen</a:t>
            </a:r>
            <a:r>
              <a:rPr lang="en-US" sz="2400" dirty="0">
                <a:solidFill>
                  <a:srgbClr val="2D2F5F"/>
                </a:solidFill>
                <a:latin typeface="KG Primary Penmanship"/>
                <a:ea typeface="KG Primary Penmanship"/>
                <a:cs typeface="KG Primary Penmanship"/>
                <a:sym typeface="KG Primary Penmanship"/>
              </a:rPr>
              <a:t> in </a:t>
            </a:r>
            <a:r>
              <a:rPr lang="en-US" sz="2400" dirty="0" err="1">
                <a:solidFill>
                  <a:srgbClr val="2D2F5F"/>
                </a:solidFill>
                <a:latin typeface="KG Primary Penmanship"/>
                <a:ea typeface="KG Primary Penmanship"/>
                <a:cs typeface="KG Primary Penmanship"/>
                <a:sym typeface="KG Primary Penmanship"/>
              </a:rPr>
              <a:t>een</a:t>
            </a:r>
            <a:r>
              <a:rPr lang="en-US" sz="2400" dirty="0">
                <a:solidFill>
                  <a:srgbClr val="2D2F5F"/>
                </a:solidFill>
                <a:latin typeface="KG Primary Penmanship"/>
                <a:ea typeface="KG Primary Penmanship"/>
                <a:cs typeface="KG Primary Penmanship"/>
                <a:sym typeface="KG Primary Penmanship"/>
              </a:rPr>
              <a:t> </a:t>
            </a:r>
            <a:r>
              <a:rPr lang="en-US" sz="2400" dirty="0" err="1">
                <a:solidFill>
                  <a:srgbClr val="2D2F5F"/>
                </a:solidFill>
                <a:latin typeface="KG Primary Penmanship"/>
                <a:ea typeface="KG Primary Penmanship"/>
                <a:cs typeface="KG Primary Penmanship"/>
                <a:sym typeface="KG Primary Penmanship"/>
              </a:rPr>
              <a:t>gemeenteraad</a:t>
            </a:r>
            <a:r>
              <a:rPr lang="en-US" sz="2400" dirty="0">
                <a:solidFill>
                  <a:srgbClr val="2D2F5F"/>
                </a:solidFill>
                <a:latin typeface="KG Primary Penmanship"/>
                <a:ea typeface="KG Primary Penmanship"/>
                <a:cs typeface="KG Primary Penmanship"/>
                <a:sym typeface="KG Primary Penmanship"/>
              </a:rPr>
              <a:t> </a:t>
            </a:r>
            <a:r>
              <a:rPr lang="en-US" sz="2400" dirty="0" err="1">
                <a:solidFill>
                  <a:srgbClr val="2D2F5F"/>
                </a:solidFill>
                <a:latin typeface="KG Primary Penmanship"/>
                <a:ea typeface="KG Primary Penmanship"/>
                <a:cs typeface="KG Primary Penmanship"/>
                <a:sym typeface="KG Primary Penmanship"/>
              </a:rPr>
              <a:t>kunnen</a:t>
            </a:r>
            <a:r>
              <a:rPr lang="en-US" sz="2400" dirty="0">
                <a:solidFill>
                  <a:srgbClr val="2D2F5F"/>
                </a:solidFill>
                <a:latin typeface="KG Primary Penmanship"/>
                <a:ea typeface="KG Primary Penmanship"/>
                <a:cs typeface="KG Primary Penmanship"/>
                <a:sym typeface="KG Primary Penmanship"/>
              </a:rPr>
              <a:t> </a:t>
            </a:r>
            <a:r>
              <a:rPr lang="en-US" sz="2400" dirty="0" err="1">
                <a:solidFill>
                  <a:srgbClr val="2D2F5F"/>
                </a:solidFill>
                <a:latin typeface="KG Primary Penmanship"/>
                <a:ea typeface="KG Primary Penmanship"/>
                <a:cs typeface="KG Primary Penmanship"/>
                <a:sym typeface="KG Primary Penmanship"/>
              </a:rPr>
              <a:t>verlopen</a:t>
            </a:r>
            <a:r>
              <a:rPr lang="en-US" sz="2400" dirty="0">
                <a:solidFill>
                  <a:srgbClr val="2D2F5F"/>
                </a:solidFill>
                <a:latin typeface="KG Primary Penmanship"/>
                <a:ea typeface="KG Primary Penmanship"/>
                <a:cs typeface="KG Primary Penmanship"/>
                <a:sym typeface="KG Primary Penmanship"/>
              </a:rPr>
              <a:t>​</a:t>
            </a:r>
            <a:endParaRPr lang="en-US" sz="2400" dirty="0">
              <a:solidFill>
                <a:srgbClr val="2D2F5F"/>
              </a:solidFill>
              <a:latin typeface="KG Primary Penmanship"/>
              <a:ea typeface="KG Primary Penmanship"/>
              <a:cs typeface="KG Primary Penmanship"/>
            </a:endParaRPr>
          </a:p>
          <a:p>
            <a:pPr algn="ctr">
              <a:lnSpc>
                <a:spcPts val="3779"/>
              </a:lnSpc>
              <a:spcBef>
                <a:spcPct val="0"/>
              </a:spcBef>
            </a:pPr>
            <a:r>
              <a:rPr lang="en-US" sz="2400" dirty="0">
                <a:solidFill>
                  <a:srgbClr val="2D2F5F"/>
                </a:solidFill>
                <a:latin typeface="KG Primary Penmanship"/>
                <a:ea typeface="KG Primary Penmanship"/>
                <a:cs typeface="KG Primary Penmanship"/>
                <a:sym typeface="KG Primary Penmanship"/>
              </a:rPr>
              <a:t>...</a:t>
            </a:r>
            <a:r>
              <a:rPr lang="en-US" sz="2400" dirty="0" err="1">
                <a:solidFill>
                  <a:srgbClr val="2D2F5F"/>
                </a:solidFill>
                <a:latin typeface="KG Primary Penmanship"/>
                <a:ea typeface="KG Primary Penmanship"/>
                <a:cs typeface="KG Primary Penmanship"/>
                <a:sym typeface="KG Primary Penmanship"/>
              </a:rPr>
              <a:t>heb</a:t>
            </a:r>
            <a:r>
              <a:rPr lang="en-US" sz="2400" dirty="0">
                <a:solidFill>
                  <a:srgbClr val="2D2F5F"/>
                </a:solidFill>
                <a:latin typeface="KG Primary Penmanship"/>
                <a:ea typeface="KG Primary Penmanship"/>
                <a:cs typeface="KG Primary Penmanship"/>
                <a:sym typeface="KG Primary Penmanship"/>
              </a:rPr>
              <a:t> je de spanning </a:t>
            </a:r>
            <a:r>
              <a:rPr lang="en-US" sz="2400" dirty="0" err="1">
                <a:solidFill>
                  <a:srgbClr val="2D2F5F"/>
                </a:solidFill>
                <a:latin typeface="KG Primary Penmanship"/>
                <a:ea typeface="KG Primary Penmanship"/>
                <a:cs typeface="KG Primary Penmanship"/>
                <a:sym typeface="KG Primary Penmanship"/>
              </a:rPr>
              <a:t>ervaren</a:t>
            </a:r>
            <a:r>
              <a:rPr lang="en-US" sz="2400" dirty="0">
                <a:solidFill>
                  <a:srgbClr val="2D2F5F"/>
                </a:solidFill>
                <a:latin typeface="KG Primary Penmanship"/>
                <a:ea typeface="KG Primary Penmanship"/>
                <a:cs typeface="KG Primary Penmanship"/>
                <a:sym typeface="KG Primary Penmanship"/>
              </a:rPr>
              <a:t> </a:t>
            </a:r>
            <a:r>
              <a:rPr lang="en-US" sz="2400" dirty="0" err="1">
                <a:solidFill>
                  <a:srgbClr val="2D2F5F"/>
                </a:solidFill>
                <a:latin typeface="KG Primary Penmanship"/>
                <a:ea typeface="KG Primary Penmanship"/>
                <a:cs typeface="KG Primary Penmanship"/>
                <a:sym typeface="KG Primary Penmanship"/>
              </a:rPr>
              <a:t>tussen</a:t>
            </a:r>
            <a:r>
              <a:rPr lang="en-US" sz="2400" dirty="0">
                <a:solidFill>
                  <a:srgbClr val="2D2F5F"/>
                </a:solidFill>
                <a:latin typeface="KG Primary Penmanship"/>
                <a:ea typeface="KG Primary Penmanship"/>
                <a:cs typeface="KG Primary Penmanship"/>
                <a:sym typeface="KG Primary Penmanship"/>
              </a:rPr>
              <a:t> </a:t>
            </a:r>
            <a:r>
              <a:rPr lang="en-US" sz="2400" dirty="0" err="1">
                <a:solidFill>
                  <a:srgbClr val="2D2F5F"/>
                </a:solidFill>
                <a:latin typeface="KG Primary Penmanship"/>
                <a:ea typeface="KG Primary Penmanship"/>
                <a:cs typeface="KG Primary Penmanship"/>
                <a:sym typeface="KG Primary Penmanship"/>
              </a:rPr>
              <a:t>individuele</a:t>
            </a:r>
            <a:r>
              <a:rPr lang="en-US" sz="2400" dirty="0">
                <a:solidFill>
                  <a:srgbClr val="2D2F5F"/>
                </a:solidFill>
                <a:latin typeface="KG Primary Penmanship"/>
                <a:ea typeface="KG Primary Penmanship"/>
                <a:cs typeface="KG Primary Penmanship"/>
                <a:sym typeface="KG Primary Penmanship"/>
              </a:rPr>
              <a:t> (</a:t>
            </a:r>
            <a:r>
              <a:rPr lang="en-US" sz="2400" dirty="0" err="1">
                <a:solidFill>
                  <a:srgbClr val="2D2F5F"/>
                </a:solidFill>
                <a:latin typeface="KG Primary Penmanship"/>
                <a:ea typeface="KG Primary Penmanship"/>
                <a:cs typeface="KG Primary Penmanship"/>
                <a:sym typeface="KG Primary Penmanship"/>
              </a:rPr>
              <a:t>partij</a:t>
            </a:r>
            <a:r>
              <a:rPr lang="en-US" sz="2400" dirty="0">
                <a:solidFill>
                  <a:srgbClr val="2D2F5F"/>
                </a:solidFill>
                <a:latin typeface="KG Primary Penmanship"/>
                <a:ea typeface="KG Primary Penmanship"/>
                <a:cs typeface="KG Primary Penmanship"/>
                <a:sym typeface="KG Primary Penmanship"/>
              </a:rPr>
              <a:t>)</a:t>
            </a:r>
            <a:r>
              <a:rPr lang="en-US" sz="2400" dirty="0" err="1">
                <a:solidFill>
                  <a:srgbClr val="2D2F5F"/>
                </a:solidFill>
                <a:latin typeface="KG Primary Penmanship"/>
                <a:ea typeface="KG Primary Penmanship"/>
                <a:cs typeface="KG Primary Penmanship"/>
                <a:sym typeface="KG Primary Penmanship"/>
              </a:rPr>
              <a:t>belangen</a:t>
            </a:r>
            <a:r>
              <a:rPr lang="en-US" sz="2400" dirty="0">
                <a:solidFill>
                  <a:srgbClr val="2D2F5F"/>
                </a:solidFill>
                <a:latin typeface="KG Primary Penmanship"/>
                <a:ea typeface="KG Primary Penmanship"/>
                <a:cs typeface="KG Primary Penmanship"/>
                <a:sym typeface="KG Primary Penmanship"/>
              </a:rPr>
              <a:t> </a:t>
            </a:r>
            <a:r>
              <a:rPr lang="en-US" sz="2400" dirty="0" err="1">
                <a:solidFill>
                  <a:srgbClr val="2D2F5F"/>
                </a:solidFill>
                <a:latin typeface="KG Primary Penmanship"/>
                <a:ea typeface="KG Primary Penmanship"/>
                <a:cs typeface="KG Primary Penmanship"/>
                <a:sym typeface="KG Primary Penmanship"/>
              </a:rPr>
              <a:t>en</a:t>
            </a:r>
            <a:r>
              <a:rPr lang="en-US" sz="2400" dirty="0">
                <a:solidFill>
                  <a:srgbClr val="2D2F5F"/>
                </a:solidFill>
                <a:latin typeface="KG Primary Penmanship"/>
                <a:ea typeface="KG Primary Penmanship"/>
                <a:cs typeface="KG Primary Penmanship"/>
                <a:sym typeface="KG Primary Penmanship"/>
              </a:rPr>
              <a:t> </a:t>
            </a:r>
            <a:r>
              <a:rPr lang="en-US" sz="2400" dirty="0" err="1">
                <a:solidFill>
                  <a:srgbClr val="2D2F5F"/>
                </a:solidFill>
                <a:latin typeface="KG Primary Penmanship"/>
                <a:ea typeface="KG Primary Penmanship"/>
                <a:cs typeface="KG Primary Penmanship"/>
                <a:sym typeface="KG Primary Penmanship"/>
              </a:rPr>
              <a:t>collectieve</a:t>
            </a:r>
            <a:r>
              <a:rPr lang="en-US" sz="2400" dirty="0">
                <a:solidFill>
                  <a:srgbClr val="2D2F5F"/>
                </a:solidFill>
                <a:latin typeface="KG Primary Penmanship"/>
                <a:ea typeface="KG Primary Penmanship"/>
                <a:cs typeface="KG Primary Penmanship"/>
                <a:sym typeface="KG Primary Penmanship"/>
              </a:rPr>
              <a:t> </a:t>
            </a:r>
            <a:r>
              <a:rPr lang="en-US" sz="2400" dirty="0" err="1">
                <a:solidFill>
                  <a:srgbClr val="2D2F5F"/>
                </a:solidFill>
                <a:latin typeface="KG Primary Penmanship"/>
                <a:ea typeface="KG Primary Penmanship"/>
                <a:cs typeface="KG Primary Penmanship"/>
                <a:sym typeface="KG Primary Penmanship"/>
              </a:rPr>
              <a:t>belangen</a:t>
            </a:r>
            <a:endParaRPr lang="en-US" sz="2400" dirty="0">
              <a:solidFill>
                <a:srgbClr val="2D2F5F"/>
              </a:solidFill>
              <a:latin typeface="KG Primary Penmanship"/>
              <a:ea typeface="KG Primary Penmanship"/>
              <a:cs typeface="KG Primary Penmanship"/>
            </a:endParaRPr>
          </a:p>
          <a:p>
            <a:pPr algn="ctr">
              <a:lnSpc>
                <a:spcPts val="3779"/>
              </a:lnSpc>
              <a:spcBef>
                <a:spcPct val="0"/>
              </a:spcBef>
            </a:pPr>
            <a:r>
              <a:rPr lang="en-US" sz="2400" dirty="0">
                <a:solidFill>
                  <a:srgbClr val="2D2F5F"/>
                </a:solidFill>
                <a:latin typeface="KG Primary Penmanship"/>
                <a:ea typeface="KG Primary Penmanship"/>
                <a:cs typeface="KG Primary Penmanship"/>
                <a:sym typeface="KG Primary Penmanship"/>
              </a:rPr>
              <a:t>...</a:t>
            </a:r>
            <a:r>
              <a:rPr lang="en-US" sz="2400" dirty="0" err="1">
                <a:solidFill>
                  <a:srgbClr val="2D2F5F"/>
                </a:solidFill>
                <a:latin typeface="KG Primary Penmanship"/>
                <a:ea typeface="KG Primary Penmanship"/>
                <a:cs typeface="KG Primary Penmanship"/>
                <a:sym typeface="KG Primary Penmanship"/>
              </a:rPr>
              <a:t>kan</a:t>
            </a:r>
            <a:r>
              <a:rPr lang="en-US" sz="2400" dirty="0">
                <a:solidFill>
                  <a:srgbClr val="2D2F5F"/>
                </a:solidFill>
                <a:latin typeface="KG Primary Penmanship"/>
                <a:ea typeface="KG Primary Penmanship"/>
                <a:cs typeface="KG Primary Penmanship"/>
                <a:sym typeface="KG Primary Penmanship"/>
              </a:rPr>
              <a:t> je </a:t>
            </a:r>
            <a:r>
              <a:rPr lang="en-US" sz="2400" dirty="0" err="1">
                <a:solidFill>
                  <a:srgbClr val="2D2F5F"/>
                </a:solidFill>
                <a:latin typeface="KG Primary Penmanship"/>
                <a:ea typeface="KG Primary Penmanship"/>
                <a:cs typeface="KG Primary Penmanship"/>
                <a:sym typeface="KG Primary Penmanship"/>
              </a:rPr>
              <a:t>polderen</a:t>
            </a:r>
            <a:r>
              <a:rPr lang="en-US" sz="2400" dirty="0">
                <a:solidFill>
                  <a:srgbClr val="2D2F5F"/>
                </a:solidFill>
                <a:latin typeface="KG Primary Penmanship"/>
                <a:ea typeface="KG Primary Penmanship"/>
                <a:cs typeface="KG Primary Penmanship"/>
                <a:sym typeface="KG Primary Penmanship"/>
              </a:rPr>
              <a:t>, </a:t>
            </a:r>
            <a:r>
              <a:rPr lang="en-US" sz="2400" dirty="0" err="1">
                <a:solidFill>
                  <a:srgbClr val="2D2F5F"/>
                </a:solidFill>
                <a:latin typeface="KG Primary Penmanship"/>
                <a:ea typeface="KG Primary Penmanship"/>
                <a:cs typeface="KG Primary Penmanship"/>
                <a:sym typeface="KG Primary Penmanship"/>
              </a:rPr>
              <a:t>compromissen</a:t>
            </a:r>
            <a:r>
              <a:rPr lang="en-US" sz="2400" dirty="0">
                <a:solidFill>
                  <a:srgbClr val="2D2F5F"/>
                </a:solidFill>
                <a:latin typeface="KG Primary Penmanship"/>
                <a:ea typeface="KG Primary Penmanship"/>
                <a:cs typeface="KG Primary Penmanship"/>
                <a:sym typeface="KG Primary Penmanship"/>
              </a:rPr>
              <a:t> </a:t>
            </a:r>
            <a:r>
              <a:rPr lang="en-US" sz="2400" dirty="0" err="1">
                <a:solidFill>
                  <a:srgbClr val="2D2F5F"/>
                </a:solidFill>
                <a:latin typeface="KG Primary Penmanship"/>
                <a:ea typeface="KG Primary Penmanship"/>
                <a:cs typeface="KG Primary Penmanship"/>
                <a:sym typeface="KG Primary Penmanship"/>
              </a:rPr>
              <a:t>sluiten</a:t>
            </a:r>
            <a:r>
              <a:rPr lang="en-US" sz="2400" dirty="0">
                <a:solidFill>
                  <a:srgbClr val="2D2F5F"/>
                </a:solidFill>
                <a:latin typeface="KG Primary Penmanship"/>
                <a:ea typeface="KG Primary Penmanship"/>
                <a:cs typeface="KG Primary Penmanship"/>
                <a:sym typeface="KG Primary Penmanship"/>
              </a:rPr>
              <a:t>, </a:t>
            </a:r>
            <a:r>
              <a:rPr lang="en-US" sz="2400" dirty="0" err="1">
                <a:solidFill>
                  <a:srgbClr val="2D2F5F"/>
                </a:solidFill>
                <a:latin typeface="KG Primary Penmanship"/>
                <a:ea typeface="KG Primary Penmanship"/>
                <a:cs typeface="KG Primary Penmanship"/>
                <a:sym typeface="KG Primary Penmanship"/>
              </a:rPr>
              <a:t>debatteren</a:t>
            </a:r>
            <a:r>
              <a:rPr lang="en-US" sz="2400" dirty="0">
                <a:solidFill>
                  <a:srgbClr val="2D2F5F"/>
                </a:solidFill>
                <a:latin typeface="KG Primary Penmanship"/>
                <a:ea typeface="KG Primary Penmanship"/>
                <a:cs typeface="KG Primary Penmanship"/>
                <a:sym typeface="KG Primary Penmanship"/>
              </a:rPr>
              <a:t>, </a:t>
            </a:r>
            <a:r>
              <a:rPr lang="en-US" sz="2400" dirty="0" err="1">
                <a:solidFill>
                  <a:srgbClr val="2D2F5F"/>
                </a:solidFill>
                <a:latin typeface="KG Primary Penmanship"/>
                <a:ea typeface="KG Primary Penmanship"/>
                <a:cs typeface="KG Primary Penmanship"/>
                <a:sym typeface="KG Primary Penmanship"/>
              </a:rPr>
              <a:t>spreekvaardigheid</a:t>
            </a:r>
            <a:r>
              <a:rPr lang="en-US" sz="2400" dirty="0">
                <a:solidFill>
                  <a:srgbClr val="2D2F5F"/>
                </a:solidFill>
                <a:latin typeface="KG Primary Penmanship"/>
                <a:ea typeface="KG Primary Penmanship"/>
                <a:cs typeface="KG Primary Penmanship"/>
                <a:sym typeface="KG Primary Penmanship"/>
              </a:rPr>
              <a:t> </a:t>
            </a:r>
            <a:r>
              <a:rPr lang="en-US" sz="2400" dirty="0" err="1">
                <a:solidFill>
                  <a:srgbClr val="2D2F5F"/>
                </a:solidFill>
                <a:latin typeface="KG Primary Penmanship"/>
                <a:ea typeface="KG Primary Penmanship"/>
                <a:cs typeface="KG Primary Penmanship"/>
                <a:sym typeface="KG Primary Penmanship"/>
              </a:rPr>
              <a:t>en</a:t>
            </a:r>
            <a:r>
              <a:rPr lang="en-US" sz="2400" dirty="0">
                <a:solidFill>
                  <a:srgbClr val="2D2F5F"/>
                </a:solidFill>
                <a:latin typeface="KG Primary Penmanship"/>
                <a:ea typeface="KG Primary Penmanship"/>
                <a:cs typeface="KG Primary Penmanship"/>
                <a:sym typeface="KG Primary Penmanship"/>
              </a:rPr>
              <a:t> </a:t>
            </a:r>
            <a:r>
              <a:rPr lang="en-US" sz="2400" dirty="0" err="1">
                <a:solidFill>
                  <a:srgbClr val="2D2F5F"/>
                </a:solidFill>
                <a:latin typeface="KG Primary Penmanship"/>
                <a:ea typeface="KG Primary Penmanship"/>
                <a:cs typeface="KG Primary Penmanship"/>
                <a:sym typeface="KG Primary Penmanship"/>
              </a:rPr>
              <a:t>analyseren</a:t>
            </a:r>
            <a:r>
              <a:rPr lang="en-US" sz="2400" dirty="0">
                <a:solidFill>
                  <a:srgbClr val="2D2F5F"/>
                </a:solidFill>
                <a:latin typeface="KG Primary Penmanship"/>
                <a:ea typeface="KG Primary Penmanship"/>
                <a:cs typeface="KG Primary Penmanship"/>
                <a:sym typeface="KG Primary Penmanship"/>
              </a:rPr>
              <a:t>.</a:t>
            </a:r>
            <a:endParaRPr lang="en-US" sz="2400" dirty="0">
              <a:solidFill>
                <a:srgbClr val="2D2F5F"/>
              </a:solidFill>
              <a:latin typeface="KG Primary Penmanship"/>
              <a:ea typeface="KG Primary Penmanship"/>
              <a:cs typeface="KG Primary Penmanship"/>
            </a:endParaRPr>
          </a:p>
          <a:p>
            <a:pPr algn="ctr">
              <a:lnSpc>
                <a:spcPts val="3219"/>
              </a:lnSpc>
              <a:spcBef>
                <a:spcPct val="0"/>
              </a:spcBef>
            </a:pPr>
            <a:endParaRPr lang="en-US" sz="2699">
              <a:solidFill>
                <a:srgbClr val="2D2F5F"/>
              </a:solidFill>
              <a:latin typeface="KG Primary Penmanship"/>
              <a:ea typeface="KG Primary Penmanship"/>
              <a:cs typeface="KG Primary Penmanship"/>
              <a:sym typeface="KG Primary Penmanship"/>
            </a:endParaRPr>
          </a:p>
        </p:txBody>
      </p:sp>
      <p:sp>
        <p:nvSpPr>
          <p:cNvPr id="3" name="Freeform 3"/>
          <p:cNvSpPr/>
          <p:nvPr/>
        </p:nvSpPr>
        <p:spPr>
          <a:xfrm>
            <a:off x="5852160" y="5793638"/>
            <a:ext cx="3901440" cy="1521562"/>
          </a:xfrm>
          <a:custGeom>
            <a:avLst/>
            <a:gdLst/>
            <a:ahLst/>
            <a:cxnLst/>
            <a:rect l="l" t="t" r="r" b="b"/>
            <a:pathLst>
              <a:path w="3901440" h="1521562">
                <a:moveTo>
                  <a:pt x="0" y="0"/>
                </a:moveTo>
                <a:lnTo>
                  <a:pt x="3901440" y="0"/>
                </a:lnTo>
                <a:lnTo>
                  <a:pt x="3901440" y="1521562"/>
                </a:lnTo>
                <a:lnTo>
                  <a:pt x="0" y="1521562"/>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161230" y="1105762"/>
            <a:ext cx="9431140" cy="974626"/>
          </a:xfrm>
          <a:prstGeom prst="rect">
            <a:avLst/>
          </a:prstGeom>
        </p:spPr>
        <p:txBody>
          <a:bodyPr lIns="0" tIns="0" rIns="0" bIns="0" rtlCol="0" anchor="t">
            <a:spAutoFit/>
          </a:bodyPr>
          <a:lstStyle/>
          <a:p>
            <a:pPr algn="ctr">
              <a:lnSpc>
                <a:spcPts val="7553"/>
              </a:lnSpc>
            </a:pPr>
            <a:r>
              <a:rPr lang="en-US" sz="6600">
                <a:solidFill>
                  <a:srgbClr val="2D2F5F"/>
                </a:solidFill>
                <a:latin typeface="La Lou"/>
                <a:ea typeface="La Lou"/>
                <a:cs typeface="La Lou"/>
                <a:sym typeface="La Lou"/>
              </a:rPr>
              <a:t>AAN HET EINDE VAN DE 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0EFEA"/>
        </a:solidFill>
        <a:effectLst/>
      </p:bgPr>
    </p:bg>
    <p:spTree>
      <p:nvGrpSpPr>
        <p:cNvPr id="1" name=""/>
        <p:cNvGrpSpPr/>
        <p:nvPr/>
      </p:nvGrpSpPr>
      <p:grpSpPr>
        <a:xfrm>
          <a:off x="0" y="0"/>
          <a:ext cx="0" cy="0"/>
          <a:chOff x="0" y="0"/>
          <a:chExt cx="0" cy="0"/>
        </a:xfrm>
      </p:grpSpPr>
      <p:sp>
        <p:nvSpPr>
          <p:cNvPr id="2" name="TextBox 2"/>
          <p:cNvSpPr txBox="1"/>
          <p:nvPr/>
        </p:nvSpPr>
        <p:spPr>
          <a:xfrm>
            <a:off x="731520" y="2341169"/>
            <a:ext cx="8361868" cy="4803775"/>
          </a:xfrm>
          <a:prstGeom prst="rect">
            <a:avLst/>
          </a:prstGeom>
        </p:spPr>
        <p:txBody>
          <a:bodyPr lIns="0" tIns="0" rIns="0" bIns="0" rtlCol="0" anchor="t">
            <a:spAutoFit/>
          </a:bodyPr>
          <a:lstStyle/>
          <a:p>
            <a:pPr algn="ctr">
              <a:lnSpc>
                <a:spcPts val="3499"/>
              </a:lnSpc>
              <a:spcBef>
                <a:spcPct val="0"/>
              </a:spcBef>
            </a:pPr>
            <a:r>
              <a:rPr lang="en-US" sz="2499">
                <a:solidFill>
                  <a:srgbClr val="2D2F5F"/>
                </a:solidFill>
                <a:latin typeface="KG Primary Penmanship"/>
                <a:ea typeface="KG Primary Penmanship"/>
                <a:cs typeface="KG Primary Penmanship"/>
                <a:sym typeface="KG Primary Penmanship"/>
              </a:rPr>
              <a:t>Onze school staat in de gemeente Blijerdam en iedereen binnen onze klas behoort tot een politieke partij. ​</a:t>
            </a:r>
          </a:p>
          <a:p>
            <a:pPr algn="ctr">
              <a:lnSpc>
                <a:spcPts val="3499"/>
              </a:lnSpc>
              <a:spcBef>
                <a:spcPct val="0"/>
              </a:spcBef>
            </a:pPr>
            <a:r>
              <a:rPr lang="en-US" sz="2499">
                <a:solidFill>
                  <a:srgbClr val="2D2F5F"/>
                </a:solidFill>
                <a:latin typeface="KG Primary Penmanship"/>
                <a:ea typeface="KG Primary Penmanship"/>
                <a:cs typeface="KG Primary Penmanship"/>
                <a:sym typeface="KG Primary Penmanship"/>
              </a:rPr>
              <a:t>​</a:t>
            </a:r>
          </a:p>
          <a:p>
            <a:pPr algn="ctr">
              <a:lnSpc>
                <a:spcPts val="3499"/>
              </a:lnSpc>
              <a:spcBef>
                <a:spcPct val="0"/>
              </a:spcBef>
            </a:pPr>
            <a:r>
              <a:rPr lang="en-US" sz="2499">
                <a:solidFill>
                  <a:srgbClr val="2D2F5F"/>
                </a:solidFill>
                <a:latin typeface="KG Primary Penmanship"/>
                <a:ea typeface="KG Primary Penmanship"/>
                <a:cs typeface="KG Primary Penmanship"/>
                <a:sym typeface="KG Primary Penmanship"/>
              </a:rPr>
              <a:t>Nu de gemeenteraadsverkiezingen geweest zijn, is het de bedoeling dat er besluiten worden genomen. ​</a:t>
            </a:r>
          </a:p>
          <a:p>
            <a:pPr algn="ctr">
              <a:lnSpc>
                <a:spcPts val="3499"/>
              </a:lnSpc>
              <a:spcBef>
                <a:spcPct val="0"/>
              </a:spcBef>
            </a:pPr>
            <a:r>
              <a:rPr lang="en-US" sz="2499">
                <a:solidFill>
                  <a:srgbClr val="2D2F5F"/>
                </a:solidFill>
                <a:latin typeface="KG Primary Penmanship"/>
                <a:ea typeface="KG Primary Penmanship"/>
                <a:cs typeface="KG Primary Penmanship"/>
                <a:sym typeface="KG Primary Penmanship"/>
              </a:rPr>
              <a:t>Maar... dan is er wel eerst een coalitie nodig.​</a:t>
            </a:r>
          </a:p>
          <a:p>
            <a:pPr algn="ctr">
              <a:lnSpc>
                <a:spcPts val="3499"/>
              </a:lnSpc>
              <a:spcBef>
                <a:spcPct val="0"/>
              </a:spcBef>
            </a:pPr>
            <a:r>
              <a:rPr lang="en-US" sz="2499">
                <a:solidFill>
                  <a:srgbClr val="2D2F5F"/>
                </a:solidFill>
                <a:latin typeface="KG Primary Penmanship"/>
                <a:ea typeface="KG Primary Penmanship"/>
                <a:cs typeface="KG Primary Penmanship"/>
                <a:sym typeface="KG Primary Penmanship"/>
              </a:rPr>
              <a:t>​</a:t>
            </a:r>
          </a:p>
          <a:p>
            <a:pPr algn="ctr">
              <a:lnSpc>
                <a:spcPts val="3499"/>
              </a:lnSpc>
              <a:spcBef>
                <a:spcPct val="0"/>
              </a:spcBef>
            </a:pPr>
            <a:r>
              <a:rPr lang="en-US" sz="2499">
                <a:solidFill>
                  <a:srgbClr val="2D2F5F"/>
                </a:solidFill>
                <a:latin typeface="KG Primary Penmanship"/>
                <a:ea typeface="KG Primary Penmanship"/>
                <a:cs typeface="KG Primary Penmanship"/>
                <a:sym typeface="KG Primary Penmanship"/>
              </a:rPr>
              <a:t>Hoe makkelijk is het om een coalitie te sluiten? Hoeveel mag dit jouw partij kosten? En hoe ver ga jij om jouw standpunten door te kunnen voeren? Dat gaan we deze les ervaren!</a:t>
            </a:r>
          </a:p>
          <a:p>
            <a:pPr algn="ctr">
              <a:lnSpc>
                <a:spcPts val="3499"/>
              </a:lnSpc>
              <a:spcBef>
                <a:spcPct val="0"/>
              </a:spcBef>
            </a:pPr>
            <a:endParaRPr lang="en-US" sz="2499">
              <a:solidFill>
                <a:srgbClr val="2D2F5F"/>
              </a:solidFill>
              <a:latin typeface="KG Primary Penmanship"/>
              <a:ea typeface="KG Primary Penmanship"/>
              <a:cs typeface="KG Primary Penmanship"/>
              <a:sym typeface="KG Primary Penmanship"/>
            </a:endParaRPr>
          </a:p>
        </p:txBody>
      </p:sp>
      <p:sp>
        <p:nvSpPr>
          <p:cNvPr id="3" name="TextBox 3"/>
          <p:cNvSpPr txBox="1"/>
          <p:nvPr/>
        </p:nvSpPr>
        <p:spPr>
          <a:xfrm>
            <a:off x="2091727" y="317707"/>
            <a:ext cx="5570146" cy="1983876"/>
          </a:xfrm>
          <a:prstGeom prst="rect">
            <a:avLst/>
          </a:prstGeom>
        </p:spPr>
        <p:txBody>
          <a:bodyPr wrap="square" lIns="0" tIns="0" rIns="0" bIns="0" rtlCol="0" anchor="t">
            <a:spAutoFit/>
          </a:bodyPr>
          <a:lstStyle/>
          <a:p>
            <a:pPr algn="ctr">
              <a:lnSpc>
                <a:spcPts val="7553"/>
              </a:lnSpc>
            </a:pPr>
            <a:r>
              <a:rPr lang="en-US" sz="7553">
                <a:solidFill>
                  <a:srgbClr val="2D2F5F"/>
                </a:solidFill>
                <a:latin typeface="La Lou"/>
                <a:ea typeface="La Lou"/>
                <a:cs typeface="La Lou"/>
                <a:sym typeface="La Lou"/>
              </a:rPr>
              <a:t>DE GEMEENTE BLIJERDAM</a:t>
            </a:r>
          </a:p>
        </p:txBody>
      </p:sp>
      <p:sp>
        <p:nvSpPr>
          <p:cNvPr id="4" name="Freeform 4"/>
          <p:cNvSpPr/>
          <p:nvPr/>
        </p:nvSpPr>
        <p:spPr>
          <a:xfrm>
            <a:off x="7954672" y="6672683"/>
            <a:ext cx="1606865" cy="472262"/>
          </a:xfrm>
          <a:custGeom>
            <a:avLst/>
            <a:gdLst/>
            <a:ahLst/>
            <a:cxnLst/>
            <a:rect l="l" t="t" r="r" b="b"/>
            <a:pathLst>
              <a:path w="1606865" h="472262">
                <a:moveTo>
                  <a:pt x="0" y="0"/>
                </a:moveTo>
                <a:lnTo>
                  <a:pt x="1606865" y="0"/>
                </a:lnTo>
                <a:lnTo>
                  <a:pt x="1606865" y="472261"/>
                </a:lnTo>
                <a:lnTo>
                  <a:pt x="0" y="472261"/>
                </a:lnTo>
                <a:lnTo>
                  <a:pt x="0" y="0"/>
                </a:lnTo>
                <a:close/>
              </a:path>
            </a:pathLst>
          </a:custGeom>
          <a:blipFill>
            <a:blip r:embed="rId3"/>
            <a:stretch>
              <a:fillRect/>
            </a:stretch>
          </a:blipFill>
        </p:spPr>
      </p:sp>
      <p:sp>
        <p:nvSpPr>
          <p:cNvPr id="5" name="Freeform 5"/>
          <p:cNvSpPr/>
          <p:nvPr/>
        </p:nvSpPr>
        <p:spPr>
          <a:xfrm>
            <a:off x="0" y="0"/>
            <a:ext cx="1962883" cy="2227845"/>
          </a:xfrm>
          <a:custGeom>
            <a:avLst/>
            <a:gdLst/>
            <a:ahLst/>
            <a:cxnLst/>
            <a:rect l="l" t="t" r="r" b="b"/>
            <a:pathLst>
              <a:path w="1962883" h="2227845">
                <a:moveTo>
                  <a:pt x="0" y="0"/>
                </a:moveTo>
                <a:lnTo>
                  <a:pt x="1962883" y="0"/>
                </a:lnTo>
                <a:lnTo>
                  <a:pt x="1962883" y="2227845"/>
                </a:lnTo>
                <a:lnTo>
                  <a:pt x="0" y="2227845"/>
                </a:lnTo>
                <a:lnTo>
                  <a:pt x="0" y="0"/>
                </a:lnTo>
                <a:close/>
              </a:path>
            </a:pathLst>
          </a:custGeom>
          <a:blipFill>
            <a:blip r:embed="rId4"/>
            <a:stretch>
              <a:fillRect l="-836" t="-1941" r="-836"/>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0EFEA"/>
        </a:solidFill>
        <a:effectLst/>
      </p:bgPr>
    </p:bg>
    <p:spTree>
      <p:nvGrpSpPr>
        <p:cNvPr id="1" name=""/>
        <p:cNvGrpSpPr/>
        <p:nvPr/>
      </p:nvGrpSpPr>
      <p:grpSpPr>
        <a:xfrm>
          <a:off x="0" y="0"/>
          <a:ext cx="0" cy="0"/>
          <a:chOff x="0" y="0"/>
          <a:chExt cx="0" cy="0"/>
        </a:xfrm>
      </p:grpSpPr>
      <p:sp>
        <p:nvSpPr>
          <p:cNvPr id="2" name="TextBox 2"/>
          <p:cNvSpPr txBox="1"/>
          <p:nvPr/>
        </p:nvSpPr>
        <p:spPr>
          <a:xfrm>
            <a:off x="981441" y="1645285"/>
            <a:ext cx="8040639" cy="3957955"/>
          </a:xfrm>
          <a:prstGeom prst="rect">
            <a:avLst/>
          </a:prstGeom>
        </p:spPr>
        <p:txBody>
          <a:bodyPr lIns="0" tIns="0" rIns="0" bIns="0" rtlCol="0" anchor="t">
            <a:spAutoFit/>
          </a:bodyPr>
          <a:lstStyle/>
          <a:p>
            <a:pPr algn="ctr">
              <a:lnSpc>
                <a:spcPts val="3919"/>
              </a:lnSpc>
              <a:spcBef>
                <a:spcPct val="0"/>
              </a:spcBef>
            </a:pPr>
            <a:r>
              <a:rPr lang="en-US" sz="2799" u="sng">
                <a:solidFill>
                  <a:srgbClr val="2D2F5F"/>
                </a:solidFill>
                <a:latin typeface="KG Primary Penmanship"/>
                <a:ea typeface="KG Primary Penmanship"/>
                <a:cs typeface="KG Primary Penmanship"/>
                <a:sym typeface="KG Primary Penmanship"/>
              </a:rPr>
              <a:t>Zes politieke partijen, maar daarin:​</a:t>
            </a:r>
          </a:p>
          <a:p>
            <a:pPr algn="ctr">
              <a:lnSpc>
                <a:spcPts val="3919"/>
              </a:lnSpc>
              <a:spcBef>
                <a:spcPct val="0"/>
              </a:spcBef>
            </a:pPr>
            <a:r>
              <a:rPr lang="en-US" sz="2799">
                <a:solidFill>
                  <a:srgbClr val="2D2F5F"/>
                </a:solidFill>
                <a:latin typeface="KG Primary Penmanship"/>
                <a:ea typeface="KG Primary Penmanship"/>
                <a:cs typeface="KG Primary Penmanship"/>
                <a:sym typeface="KG Primary Penmanship"/>
              </a:rPr>
              <a:t>Eén woordvoerder (voor fase 2)​</a:t>
            </a:r>
          </a:p>
          <a:p>
            <a:pPr algn="ctr">
              <a:lnSpc>
                <a:spcPts val="3919"/>
              </a:lnSpc>
              <a:spcBef>
                <a:spcPct val="0"/>
              </a:spcBef>
            </a:pPr>
            <a:r>
              <a:rPr lang="en-US" sz="2799">
                <a:solidFill>
                  <a:srgbClr val="2D2F5F"/>
                </a:solidFill>
                <a:latin typeface="KG Primary Penmanship"/>
                <a:ea typeface="KG Primary Penmanship"/>
                <a:cs typeface="KG Primary Penmanship"/>
                <a:sym typeface="KG Primary Penmanship"/>
              </a:rPr>
              <a:t>fractieleden​</a:t>
            </a:r>
          </a:p>
          <a:p>
            <a:pPr algn="ctr">
              <a:lnSpc>
                <a:spcPts val="3919"/>
              </a:lnSpc>
              <a:spcBef>
                <a:spcPct val="0"/>
              </a:spcBef>
            </a:pPr>
            <a:r>
              <a:rPr lang="en-US" sz="2799">
                <a:solidFill>
                  <a:srgbClr val="2D2F5F"/>
                </a:solidFill>
                <a:latin typeface="KG Primary Penmanship"/>
                <a:ea typeface="KG Primary Penmanship"/>
                <a:cs typeface="KG Primary Penmanship"/>
                <a:sym typeface="KG Primary Penmanship"/>
              </a:rPr>
              <a:t>​</a:t>
            </a:r>
          </a:p>
          <a:p>
            <a:pPr algn="ctr">
              <a:lnSpc>
                <a:spcPts val="3919"/>
              </a:lnSpc>
              <a:spcBef>
                <a:spcPct val="0"/>
              </a:spcBef>
            </a:pPr>
            <a:r>
              <a:rPr lang="en-US" sz="2799" u="sng">
                <a:solidFill>
                  <a:srgbClr val="2D2F5F"/>
                </a:solidFill>
                <a:latin typeface="KG Primary Penmanship"/>
                <a:ea typeface="KG Primary Penmanship"/>
                <a:cs typeface="KG Primary Penmanship"/>
                <a:sym typeface="KG Primary Penmanship"/>
              </a:rPr>
              <a:t>Elke partij krijgt of pakt:​</a:t>
            </a:r>
          </a:p>
          <a:p>
            <a:pPr algn="ctr">
              <a:lnSpc>
                <a:spcPts val="3919"/>
              </a:lnSpc>
              <a:spcBef>
                <a:spcPct val="0"/>
              </a:spcBef>
            </a:pPr>
            <a:r>
              <a:rPr lang="en-US" sz="2799">
                <a:solidFill>
                  <a:srgbClr val="2D2F5F"/>
                </a:solidFill>
                <a:latin typeface="KG Primary Penmanship"/>
                <a:ea typeface="KG Primary Penmanship"/>
                <a:cs typeface="KG Primary Penmanship"/>
                <a:sym typeface="KG Primary Penmanship"/>
              </a:rPr>
              <a:t>Een informatieblad van de eigen partij​</a:t>
            </a:r>
          </a:p>
          <a:p>
            <a:pPr algn="ctr">
              <a:lnSpc>
                <a:spcPts val="3919"/>
              </a:lnSpc>
              <a:spcBef>
                <a:spcPct val="0"/>
              </a:spcBef>
            </a:pPr>
            <a:r>
              <a:rPr lang="en-US" sz="2799">
                <a:solidFill>
                  <a:srgbClr val="2D2F5F"/>
                </a:solidFill>
                <a:latin typeface="KG Primary Penmanship"/>
                <a:ea typeface="KG Primary Penmanship"/>
                <a:cs typeface="KG Primary Penmanship"/>
                <a:sym typeface="KG Primary Penmanship"/>
              </a:rPr>
              <a:t>Een schrift om aantekeningen in te maken</a:t>
            </a:r>
          </a:p>
          <a:p>
            <a:pPr algn="ctr">
              <a:lnSpc>
                <a:spcPts val="3919"/>
              </a:lnSpc>
              <a:spcBef>
                <a:spcPct val="0"/>
              </a:spcBef>
            </a:pPr>
            <a:endParaRPr lang="en-US" sz="2799">
              <a:solidFill>
                <a:srgbClr val="2D2F5F"/>
              </a:solidFill>
              <a:latin typeface="KG Primary Penmanship"/>
              <a:ea typeface="KG Primary Penmanship"/>
              <a:cs typeface="KG Primary Penmanship"/>
              <a:sym typeface="KG Primary Penmanship"/>
            </a:endParaRPr>
          </a:p>
        </p:txBody>
      </p:sp>
      <p:sp>
        <p:nvSpPr>
          <p:cNvPr id="3" name="Freeform 3"/>
          <p:cNvSpPr/>
          <p:nvPr/>
        </p:nvSpPr>
        <p:spPr>
          <a:xfrm>
            <a:off x="7954672" y="6672683"/>
            <a:ext cx="1606865" cy="472262"/>
          </a:xfrm>
          <a:custGeom>
            <a:avLst/>
            <a:gdLst/>
            <a:ahLst/>
            <a:cxnLst/>
            <a:rect l="l" t="t" r="r" b="b"/>
            <a:pathLst>
              <a:path w="1606865" h="472262">
                <a:moveTo>
                  <a:pt x="0" y="0"/>
                </a:moveTo>
                <a:lnTo>
                  <a:pt x="1606865" y="0"/>
                </a:lnTo>
                <a:lnTo>
                  <a:pt x="1606865" y="472261"/>
                </a:lnTo>
                <a:lnTo>
                  <a:pt x="0" y="472261"/>
                </a:lnTo>
                <a:lnTo>
                  <a:pt x="0" y="0"/>
                </a:lnTo>
                <a:close/>
              </a:path>
            </a:pathLst>
          </a:custGeom>
          <a:blipFill>
            <a:blip r:embed="rId3"/>
            <a:stretch>
              <a:fillRect/>
            </a:stretch>
          </a:blipFill>
        </p:spPr>
      </p:sp>
      <p:sp>
        <p:nvSpPr>
          <p:cNvPr id="4" name="Freeform 4"/>
          <p:cNvSpPr/>
          <p:nvPr/>
        </p:nvSpPr>
        <p:spPr>
          <a:xfrm>
            <a:off x="3845261" y="5762734"/>
            <a:ext cx="2063077" cy="1552466"/>
          </a:xfrm>
          <a:custGeom>
            <a:avLst/>
            <a:gdLst/>
            <a:ahLst/>
            <a:cxnLst/>
            <a:rect l="l" t="t" r="r" b="b"/>
            <a:pathLst>
              <a:path w="2063077" h="1552466">
                <a:moveTo>
                  <a:pt x="0" y="0"/>
                </a:moveTo>
                <a:lnTo>
                  <a:pt x="2063078" y="0"/>
                </a:lnTo>
                <a:lnTo>
                  <a:pt x="2063078" y="1552466"/>
                </a:lnTo>
                <a:lnTo>
                  <a:pt x="0" y="1552466"/>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192063" y="536238"/>
            <a:ext cx="9369475" cy="786136"/>
          </a:xfrm>
          <a:prstGeom prst="rect">
            <a:avLst/>
          </a:prstGeom>
        </p:spPr>
        <p:txBody>
          <a:bodyPr lIns="0" tIns="0" rIns="0" bIns="0" rtlCol="0" anchor="t">
            <a:spAutoFit/>
          </a:bodyPr>
          <a:lstStyle/>
          <a:p>
            <a:pPr algn="ctr">
              <a:lnSpc>
                <a:spcPts val="5911"/>
              </a:lnSpc>
            </a:pPr>
            <a:r>
              <a:rPr lang="en-US" sz="5911">
                <a:solidFill>
                  <a:srgbClr val="2D2F5F"/>
                </a:solidFill>
                <a:latin typeface="La Lou"/>
                <a:ea typeface="La Lou"/>
                <a:cs typeface="La Lou"/>
                <a:sym typeface="La Lou"/>
              </a:rPr>
              <a:t>ROLLEN EN TAKEN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0EFEA"/>
        </a:solidFill>
        <a:effectLst/>
      </p:bgPr>
    </p:bg>
    <p:spTree>
      <p:nvGrpSpPr>
        <p:cNvPr id="1" name=""/>
        <p:cNvGrpSpPr/>
        <p:nvPr/>
      </p:nvGrpSpPr>
      <p:grpSpPr>
        <a:xfrm>
          <a:off x="0" y="0"/>
          <a:ext cx="0" cy="0"/>
          <a:chOff x="0" y="0"/>
          <a:chExt cx="0" cy="0"/>
        </a:xfrm>
      </p:grpSpPr>
      <p:sp>
        <p:nvSpPr>
          <p:cNvPr id="2" name="Freeform 2"/>
          <p:cNvSpPr/>
          <p:nvPr/>
        </p:nvSpPr>
        <p:spPr>
          <a:xfrm>
            <a:off x="7954672" y="6672683"/>
            <a:ext cx="1606865" cy="472262"/>
          </a:xfrm>
          <a:custGeom>
            <a:avLst/>
            <a:gdLst/>
            <a:ahLst/>
            <a:cxnLst/>
            <a:rect l="l" t="t" r="r" b="b"/>
            <a:pathLst>
              <a:path w="1606865" h="472262">
                <a:moveTo>
                  <a:pt x="0" y="0"/>
                </a:moveTo>
                <a:lnTo>
                  <a:pt x="1606865" y="0"/>
                </a:lnTo>
                <a:lnTo>
                  <a:pt x="1606865" y="472261"/>
                </a:lnTo>
                <a:lnTo>
                  <a:pt x="0" y="472261"/>
                </a:lnTo>
                <a:lnTo>
                  <a:pt x="0" y="0"/>
                </a:lnTo>
                <a:close/>
              </a:path>
            </a:pathLst>
          </a:custGeom>
          <a:blipFill>
            <a:blip r:embed="rId3"/>
            <a:stretch>
              <a:fillRect/>
            </a:stretch>
          </a:blipFill>
        </p:spPr>
      </p:sp>
      <p:sp>
        <p:nvSpPr>
          <p:cNvPr id="3" name="Freeform 3"/>
          <p:cNvSpPr/>
          <p:nvPr/>
        </p:nvSpPr>
        <p:spPr>
          <a:xfrm>
            <a:off x="539102" y="1756199"/>
            <a:ext cx="8675397" cy="4123798"/>
          </a:xfrm>
          <a:custGeom>
            <a:avLst/>
            <a:gdLst/>
            <a:ahLst/>
            <a:cxnLst/>
            <a:rect l="l" t="t" r="r" b="b"/>
            <a:pathLst>
              <a:path w="8675397" h="4123798">
                <a:moveTo>
                  <a:pt x="0" y="0"/>
                </a:moveTo>
                <a:lnTo>
                  <a:pt x="8675396" y="0"/>
                </a:lnTo>
                <a:lnTo>
                  <a:pt x="8675396" y="4123798"/>
                </a:lnTo>
                <a:lnTo>
                  <a:pt x="0" y="4123798"/>
                </a:lnTo>
                <a:lnTo>
                  <a:pt x="0" y="0"/>
                </a:lnTo>
                <a:close/>
              </a:path>
            </a:pathLst>
          </a:custGeom>
          <a:blipFill>
            <a:blip r:embed="rId4"/>
            <a:stretch>
              <a:fillRect/>
            </a:stretch>
          </a:blipFill>
        </p:spPr>
      </p:sp>
      <p:sp>
        <p:nvSpPr>
          <p:cNvPr id="4" name="TextBox 4"/>
          <p:cNvSpPr txBox="1"/>
          <p:nvPr/>
        </p:nvSpPr>
        <p:spPr>
          <a:xfrm>
            <a:off x="192063" y="536238"/>
            <a:ext cx="9369475" cy="786136"/>
          </a:xfrm>
          <a:prstGeom prst="rect">
            <a:avLst/>
          </a:prstGeom>
        </p:spPr>
        <p:txBody>
          <a:bodyPr lIns="0" tIns="0" rIns="0" bIns="0" rtlCol="0" anchor="t">
            <a:spAutoFit/>
          </a:bodyPr>
          <a:lstStyle/>
          <a:p>
            <a:pPr algn="ctr">
              <a:lnSpc>
                <a:spcPts val="5911"/>
              </a:lnSpc>
            </a:pPr>
            <a:r>
              <a:rPr lang="en-US" sz="5911">
                <a:solidFill>
                  <a:srgbClr val="2D2F5F"/>
                </a:solidFill>
                <a:latin typeface="La Lou"/>
                <a:ea typeface="La Lou"/>
                <a:cs typeface="La Lou"/>
                <a:sym typeface="La Lou"/>
              </a:rPr>
              <a:t>GROEPSINDELING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0EFEA"/>
        </a:solidFill>
        <a:effectLst/>
      </p:bgPr>
    </p:bg>
    <p:spTree>
      <p:nvGrpSpPr>
        <p:cNvPr id="1" name=""/>
        <p:cNvGrpSpPr/>
        <p:nvPr/>
      </p:nvGrpSpPr>
      <p:grpSpPr>
        <a:xfrm>
          <a:off x="0" y="0"/>
          <a:ext cx="0" cy="0"/>
          <a:chOff x="0" y="0"/>
          <a:chExt cx="0" cy="0"/>
        </a:xfrm>
      </p:grpSpPr>
      <p:sp>
        <p:nvSpPr>
          <p:cNvPr id="2" name="TextBox 2"/>
          <p:cNvSpPr txBox="1"/>
          <p:nvPr/>
        </p:nvSpPr>
        <p:spPr>
          <a:xfrm>
            <a:off x="820068" y="1794523"/>
            <a:ext cx="8113464" cy="5114290"/>
          </a:xfrm>
          <a:prstGeom prst="rect">
            <a:avLst/>
          </a:prstGeom>
        </p:spPr>
        <p:txBody>
          <a:bodyPr lIns="0" tIns="0" rIns="0" bIns="0" rtlCol="0" anchor="t">
            <a:spAutoFit/>
          </a:bodyPr>
          <a:lstStyle/>
          <a:p>
            <a:pPr algn="l">
              <a:lnSpc>
                <a:spcPts val="3639"/>
              </a:lnSpc>
              <a:spcBef>
                <a:spcPct val="0"/>
              </a:spcBef>
            </a:pPr>
            <a:r>
              <a:rPr lang="en-US" sz="2599">
                <a:solidFill>
                  <a:srgbClr val="000000"/>
                </a:solidFill>
                <a:latin typeface="KG Primary Penmanship"/>
                <a:ea typeface="KG Primary Penmanship"/>
                <a:cs typeface="KG Primary Penmanship"/>
                <a:sym typeface="KG Primary Penmanship"/>
              </a:rPr>
              <a:t>Elke partij heeft een informatiekaart met daarop hoeveel punten een standpunt oplevert:​</a:t>
            </a:r>
          </a:p>
          <a:p>
            <a:pPr marL="561339" lvl="1" indent="-280669" algn="l">
              <a:lnSpc>
                <a:spcPts val="3639"/>
              </a:lnSpc>
              <a:spcBef>
                <a:spcPct val="0"/>
              </a:spcBef>
              <a:buFont typeface="Arial"/>
              <a:buChar char="•"/>
            </a:pPr>
            <a:r>
              <a:rPr lang="en-US" sz="2599">
                <a:solidFill>
                  <a:srgbClr val="000000"/>
                </a:solidFill>
                <a:latin typeface="KG Primary Penmanship"/>
                <a:ea typeface="KG Primary Penmanship"/>
                <a:cs typeface="KG Primary Penmanship"/>
                <a:sym typeface="KG Primary Penmanship"/>
              </a:rPr>
              <a:t>Positieve punten: Dit standpunt past goed bij jouw partij​</a:t>
            </a:r>
          </a:p>
          <a:p>
            <a:pPr marL="561339" lvl="1" indent="-280669" algn="l">
              <a:lnSpc>
                <a:spcPts val="3639"/>
              </a:lnSpc>
              <a:spcBef>
                <a:spcPct val="0"/>
              </a:spcBef>
              <a:buFont typeface="Arial"/>
              <a:buChar char="•"/>
            </a:pPr>
            <a:r>
              <a:rPr lang="en-US" sz="2599">
                <a:solidFill>
                  <a:srgbClr val="000000"/>
                </a:solidFill>
                <a:latin typeface="KG Primary Penmanship"/>
                <a:ea typeface="KG Primary Penmanship"/>
                <a:cs typeface="KG Primary Penmanship"/>
                <a:sym typeface="KG Primary Penmanship"/>
              </a:rPr>
              <a:t>Negatieve punten: Dit standpunt gaat tegen jouw overtuiging in​</a:t>
            </a:r>
          </a:p>
          <a:p>
            <a:pPr marL="561339" lvl="1" indent="-280669" algn="l">
              <a:lnSpc>
                <a:spcPts val="3639"/>
              </a:lnSpc>
              <a:spcBef>
                <a:spcPct val="0"/>
              </a:spcBef>
              <a:buFont typeface="Arial"/>
              <a:buChar char="•"/>
            </a:pPr>
            <a:r>
              <a:rPr lang="en-US" sz="2599">
                <a:solidFill>
                  <a:srgbClr val="000000"/>
                </a:solidFill>
                <a:latin typeface="KG Primary Penmanship"/>
                <a:ea typeface="KG Primary Penmanship"/>
                <a:cs typeface="KG Primary Penmanship"/>
                <a:sym typeface="KG Primary Penmanship"/>
              </a:rPr>
              <a:t>Nul punten: Dit standpunt is acceptabel maar niet ideaal​</a:t>
            </a:r>
          </a:p>
          <a:p>
            <a:pPr algn="l">
              <a:lnSpc>
                <a:spcPts val="3639"/>
              </a:lnSpc>
              <a:spcBef>
                <a:spcPct val="0"/>
              </a:spcBef>
            </a:pPr>
            <a:endParaRPr lang="en-US" sz="2599">
              <a:solidFill>
                <a:srgbClr val="000000"/>
              </a:solidFill>
              <a:latin typeface="KG Primary Penmanship"/>
              <a:ea typeface="KG Primary Penmanship"/>
              <a:cs typeface="KG Primary Penmanship"/>
              <a:sym typeface="KG Primary Penmanship"/>
            </a:endParaRPr>
          </a:p>
          <a:p>
            <a:pPr algn="l">
              <a:lnSpc>
                <a:spcPts val="3779"/>
              </a:lnSpc>
              <a:spcBef>
                <a:spcPct val="0"/>
              </a:spcBef>
            </a:pPr>
            <a:endParaRPr lang="en-US" sz="2599">
              <a:solidFill>
                <a:srgbClr val="000000"/>
              </a:solidFill>
              <a:latin typeface="KG Primary Penmanship"/>
              <a:ea typeface="KG Primary Penmanship"/>
              <a:cs typeface="KG Primary Penmanship"/>
              <a:sym typeface="KG Primary Penmanship"/>
            </a:endParaRPr>
          </a:p>
          <a:p>
            <a:pPr algn="ctr">
              <a:lnSpc>
                <a:spcPts val="3779"/>
              </a:lnSpc>
              <a:spcBef>
                <a:spcPct val="0"/>
              </a:spcBef>
            </a:pPr>
            <a:r>
              <a:rPr lang="en-US" sz="2699">
                <a:solidFill>
                  <a:srgbClr val="000000"/>
                </a:solidFill>
                <a:latin typeface="KG Primary Penmanship"/>
                <a:ea typeface="KG Primary Penmanship"/>
                <a:cs typeface="KG Primary Penmanship"/>
                <a:sym typeface="KG Primary Penmanship"/>
              </a:rPr>
              <a:t>​</a:t>
            </a:r>
          </a:p>
          <a:p>
            <a:pPr algn="ctr">
              <a:lnSpc>
                <a:spcPts val="3779"/>
              </a:lnSpc>
              <a:spcBef>
                <a:spcPct val="0"/>
              </a:spcBef>
            </a:pPr>
            <a:r>
              <a:rPr lang="en-US" sz="2699">
                <a:solidFill>
                  <a:srgbClr val="000000"/>
                </a:solidFill>
                <a:latin typeface="KG Primary Penmanship"/>
                <a:ea typeface="KG Primary Penmanship"/>
                <a:cs typeface="KG Primary Penmanship"/>
                <a:sym typeface="KG Primary Penmanship"/>
              </a:rPr>
              <a:t>​</a:t>
            </a:r>
          </a:p>
          <a:p>
            <a:pPr algn="ctr">
              <a:lnSpc>
                <a:spcPts val="3779"/>
              </a:lnSpc>
              <a:spcBef>
                <a:spcPct val="0"/>
              </a:spcBef>
            </a:pPr>
            <a:r>
              <a:rPr lang="en-US" sz="2699">
                <a:solidFill>
                  <a:srgbClr val="000000"/>
                </a:solidFill>
                <a:latin typeface="KG Primary Penmanship"/>
                <a:ea typeface="KG Primary Penmanship"/>
                <a:cs typeface="KG Primary Penmanship"/>
                <a:sym typeface="KG Primary Penmanship"/>
              </a:rPr>
              <a:t>​</a:t>
            </a:r>
          </a:p>
          <a:p>
            <a:pPr algn="r">
              <a:lnSpc>
                <a:spcPts val="3779"/>
              </a:lnSpc>
              <a:spcBef>
                <a:spcPct val="0"/>
              </a:spcBef>
            </a:pPr>
            <a:endParaRPr lang="en-US" sz="2699">
              <a:solidFill>
                <a:srgbClr val="000000"/>
              </a:solidFill>
              <a:latin typeface="KG Primary Penmanship"/>
              <a:ea typeface="KG Primary Penmanship"/>
              <a:cs typeface="KG Primary Penmanship"/>
              <a:sym typeface="KG Primary Penmanship"/>
            </a:endParaRPr>
          </a:p>
        </p:txBody>
      </p:sp>
      <p:sp>
        <p:nvSpPr>
          <p:cNvPr id="3" name="Freeform 3"/>
          <p:cNvSpPr/>
          <p:nvPr/>
        </p:nvSpPr>
        <p:spPr>
          <a:xfrm>
            <a:off x="7954672" y="6672683"/>
            <a:ext cx="1606865" cy="472262"/>
          </a:xfrm>
          <a:custGeom>
            <a:avLst/>
            <a:gdLst/>
            <a:ahLst/>
            <a:cxnLst/>
            <a:rect l="l" t="t" r="r" b="b"/>
            <a:pathLst>
              <a:path w="1606865" h="472262">
                <a:moveTo>
                  <a:pt x="0" y="0"/>
                </a:moveTo>
                <a:lnTo>
                  <a:pt x="1606865" y="0"/>
                </a:lnTo>
                <a:lnTo>
                  <a:pt x="1606865" y="472261"/>
                </a:lnTo>
                <a:lnTo>
                  <a:pt x="0" y="472261"/>
                </a:lnTo>
                <a:lnTo>
                  <a:pt x="0" y="0"/>
                </a:lnTo>
                <a:close/>
              </a:path>
            </a:pathLst>
          </a:custGeom>
          <a:blipFill>
            <a:blip r:embed="rId2"/>
            <a:stretch>
              <a:fillRect/>
            </a:stretch>
          </a:blipFill>
        </p:spPr>
      </p:sp>
      <p:sp>
        <p:nvSpPr>
          <p:cNvPr id="4" name="Freeform 4"/>
          <p:cNvSpPr/>
          <p:nvPr/>
        </p:nvSpPr>
        <p:spPr>
          <a:xfrm rot="5400000">
            <a:off x="-95458" y="4293662"/>
            <a:ext cx="3116996" cy="2926080"/>
          </a:xfrm>
          <a:custGeom>
            <a:avLst/>
            <a:gdLst/>
            <a:ahLst/>
            <a:cxnLst/>
            <a:rect l="l" t="t" r="r" b="b"/>
            <a:pathLst>
              <a:path w="3116996" h="2926080">
                <a:moveTo>
                  <a:pt x="0" y="0"/>
                </a:moveTo>
                <a:lnTo>
                  <a:pt x="3116996" y="0"/>
                </a:lnTo>
                <a:lnTo>
                  <a:pt x="3116996" y="2926080"/>
                </a:lnTo>
                <a:lnTo>
                  <a:pt x="0" y="292608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5" name="TextBox 5"/>
          <p:cNvSpPr txBox="1"/>
          <p:nvPr/>
        </p:nvSpPr>
        <p:spPr>
          <a:xfrm>
            <a:off x="192063" y="536238"/>
            <a:ext cx="9369475" cy="786136"/>
          </a:xfrm>
          <a:prstGeom prst="rect">
            <a:avLst/>
          </a:prstGeom>
        </p:spPr>
        <p:txBody>
          <a:bodyPr lIns="0" tIns="0" rIns="0" bIns="0" rtlCol="0" anchor="t">
            <a:spAutoFit/>
          </a:bodyPr>
          <a:lstStyle/>
          <a:p>
            <a:pPr algn="ctr">
              <a:lnSpc>
                <a:spcPts val="5911"/>
              </a:lnSpc>
            </a:pPr>
            <a:r>
              <a:rPr lang="en-US" sz="5911">
                <a:solidFill>
                  <a:srgbClr val="2D2F5F"/>
                </a:solidFill>
                <a:latin typeface="La Lou"/>
                <a:ea typeface="La Lou"/>
                <a:cs typeface="La Lou"/>
                <a:sym typeface="La Lou"/>
              </a:rPr>
              <a:t>HET PUNTENSYSTEEM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0EFEA"/>
        </a:solidFill>
        <a:effectLst/>
      </p:bgPr>
    </p:bg>
    <p:spTree>
      <p:nvGrpSpPr>
        <p:cNvPr id="1" name=""/>
        <p:cNvGrpSpPr/>
        <p:nvPr/>
      </p:nvGrpSpPr>
      <p:grpSpPr>
        <a:xfrm>
          <a:off x="0" y="0"/>
          <a:ext cx="0" cy="0"/>
          <a:chOff x="0" y="0"/>
          <a:chExt cx="0" cy="0"/>
        </a:xfrm>
      </p:grpSpPr>
      <p:sp>
        <p:nvSpPr>
          <p:cNvPr id="2" name="TextBox 2"/>
          <p:cNvSpPr txBox="1"/>
          <p:nvPr/>
        </p:nvSpPr>
        <p:spPr>
          <a:xfrm>
            <a:off x="274877" y="1140364"/>
            <a:ext cx="5118443" cy="8314690"/>
          </a:xfrm>
          <a:prstGeom prst="rect">
            <a:avLst/>
          </a:prstGeom>
        </p:spPr>
        <p:txBody>
          <a:bodyPr lIns="0" tIns="0" rIns="0" bIns="0" rtlCol="0" anchor="t">
            <a:spAutoFit/>
          </a:bodyPr>
          <a:lstStyle/>
          <a:p>
            <a:pPr algn="l">
              <a:lnSpc>
                <a:spcPts val="3639"/>
              </a:lnSpc>
              <a:spcBef>
                <a:spcPct val="0"/>
              </a:spcBef>
            </a:pPr>
            <a:endParaRPr/>
          </a:p>
          <a:p>
            <a:pPr algn="l">
              <a:lnSpc>
                <a:spcPts val="3639"/>
              </a:lnSpc>
              <a:spcBef>
                <a:spcPct val="0"/>
              </a:spcBef>
            </a:pPr>
            <a:r>
              <a:rPr lang="en-US" sz="2599">
                <a:solidFill>
                  <a:srgbClr val="000000"/>
                </a:solidFill>
                <a:latin typeface="KG Primary Penmanship"/>
                <a:ea typeface="KG Primary Penmanship"/>
                <a:cs typeface="KG Primary Penmanship"/>
                <a:sym typeface="KG Primary Penmanship"/>
              </a:rPr>
              <a:t>Extra punten en aftrekpunten:​</a:t>
            </a:r>
          </a:p>
          <a:p>
            <a:pPr marL="561339" lvl="1" indent="-280669" algn="l">
              <a:lnSpc>
                <a:spcPts val="3639"/>
              </a:lnSpc>
              <a:spcBef>
                <a:spcPct val="0"/>
              </a:spcBef>
              <a:buFont typeface="Arial"/>
              <a:buChar char="•"/>
            </a:pPr>
            <a:r>
              <a:rPr lang="en-US" sz="2599">
                <a:solidFill>
                  <a:srgbClr val="000000"/>
                </a:solidFill>
                <a:latin typeface="KG Primary Penmanship"/>
                <a:ea typeface="KG Primary Penmanship"/>
                <a:cs typeface="KG Primary Penmanship"/>
                <a:sym typeface="KG Primary Penmanship"/>
              </a:rPr>
              <a:t>Ongewenste coalitiegenoot: sommige partijen krijgen -1 punt als ze samenwerken met een specifieke andere partij. Dat staat op de informatiekaart.​</a:t>
            </a:r>
          </a:p>
          <a:p>
            <a:pPr marL="561339" lvl="1" indent="-280669" algn="l">
              <a:lnSpc>
                <a:spcPts val="3639"/>
              </a:lnSpc>
              <a:spcBef>
                <a:spcPct val="0"/>
              </a:spcBef>
              <a:buFont typeface="Arial"/>
              <a:buChar char="•"/>
            </a:pPr>
            <a:r>
              <a:rPr lang="en-US" sz="2599">
                <a:solidFill>
                  <a:srgbClr val="000000"/>
                </a:solidFill>
                <a:latin typeface="KG Primary Penmanship"/>
                <a:ea typeface="KG Primary Penmanship"/>
                <a:cs typeface="KG Primary Penmanship"/>
                <a:sym typeface="KG Primary Penmanship"/>
              </a:rPr>
              <a:t>Vrij onderwerp: +1 bonuspunt als dit wordt opgenomen in het coalitieakkoord.​</a:t>
            </a:r>
          </a:p>
          <a:p>
            <a:pPr algn="l">
              <a:lnSpc>
                <a:spcPts val="3639"/>
              </a:lnSpc>
              <a:spcBef>
                <a:spcPct val="0"/>
              </a:spcBef>
            </a:pPr>
            <a:r>
              <a:rPr lang="en-US" sz="2599">
                <a:solidFill>
                  <a:srgbClr val="000000"/>
                </a:solidFill>
                <a:latin typeface="KG Primary Penmanship"/>
                <a:ea typeface="KG Primary Penmanship"/>
                <a:cs typeface="KG Primary Penmanship"/>
                <a:sym typeface="KG Primary Penmanship"/>
              </a:rPr>
              <a:t>​</a:t>
            </a:r>
          </a:p>
          <a:p>
            <a:pPr algn="l">
              <a:lnSpc>
                <a:spcPts val="3639"/>
              </a:lnSpc>
              <a:spcBef>
                <a:spcPct val="0"/>
              </a:spcBef>
            </a:pPr>
            <a:r>
              <a:rPr lang="en-US" sz="2599">
                <a:solidFill>
                  <a:srgbClr val="000000"/>
                </a:solidFill>
                <a:latin typeface="KG Primary Penmanship"/>
                <a:ea typeface="KG Primary Penmanship"/>
                <a:cs typeface="KG Primary Penmanship"/>
                <a:sym typeface="KG Primary Penmanship"/>
              </a:rPr>
              <a:t>Winnen: De partij met de meeste punten wint het spel. Dit kan ook een oppositiepartij zijn die slim heeft onderhandeld maar niet meedoet aan de coalitie!</a:t>
            </a:r>
          </a:p>
          <a:p>
            <a:pPr algn="l">
              <a:lnSpc>
                <a:spcPts val="3779"/>
              </a:lnSpc>
              <a:spcBef>
                <a:spcPct val="0"/>
              </a:spcBef>
            </a:pPr>
            <a:endParaRPr lang="en-US" sz="2599">
              <a:solidFill>
                <a:srgbClr val="000000"/>
              </a:solidFill>
              <a:latin typeface="KG Primary Penmanship"/>
              <a:ea typeface="KG Primary Penmanship"/>
              <a:cs typeface="KG Primary Penmanship"/>
              <a:sym typeface="KG Primary Penmanship"/>
            </a:endParaRPr>
          </a:p>
          <a:p>
            <a:pPr algn="ctr">
              <a:lnSpc>
                <a:spcPts val="3779"/>
              </a:lnSpc>
              <a:spcBef>
                <a:spcPct val="0"/>
              </a:spcBef>
            </a:pPr>
            <a:r>
              <a:rPr lang="en-US" sz="2699">
                <a:solidFill>
                  <a:srgbClr val="000000"/>
                </a:solidFill>
                <a:latin typeface="KG Primary Penmanship"/>
                <a:ea typeface="KG Primary Penmanship"/>
                <a:cs typeface="KG Primary Penmanship"/>
                <a:sym typeface="KG Primary Penmanship"/>
              </a:rPr>
              <a:t>​</a:t>
            </a:r>
          </a:p>
          <a:p>
            <a:pPr algn="ctr">
              <a:lnSpc>
                <a:spcPts val="3779"/>
              </a:lnSpc>
              <a:spcBef>
                <a:spcPct val="0"/>
              </a:spcBef>
            </a:pPr>
            <a:r>
              <a:rPr lang="en-US" sz="2699">
                <a:solidFill>
                  <a:srgbClr val="000000"/>
                </a:solidFill>
                <a:latin typeface="KG Primary Penmanship"/>
                <a:ea typeface="KG Primary Penmanship"/>
                <a:cs typeface="KG Primary Penmanship"/>
                <a:sym typeface="KG Primary Penmanship"/>
              </a:rPr>
              <a:t>​</a:t>
            </a:r>
          </a:p>
          <a:p>
            <a:pPr algn="ctr">
              <a:lnSpc>
                <a:spcPts val="3779"/>
              </a:lnSpc>
              <a:spcBef>
                <a:spcPct val="0"/>
              </a:spcBef>
            </a:pPr>
            <a:r>
              <a:rPr lang="en-US" sz="2699">
                <a:solidFill>
                  <a:srgbClr val="000000"/>
                </a:solidFill>
                <a:latin typeface="KG Primary Penmanship"/>
                <a:ea typeface="KG Primary Penmanship"/>
                <a:cs typeface="KG Primary Penmanship"/>
                <a:sym typeface="KG Primary Penmanship"/>
              </a:rPr>
              <a:t>​</a:t>
            </a:r>
          </a:p>
          <a:p>
            <a:pPr algn="r">
              <a:lnSpc>
                <a:spcPts val="3779"/>
              </a:lnSpc>
              <a:spcBef>
                <a:spcPct val="0"/>
              </a:spcBef>
            </a:pPr>
            <a:endParaRPr lang="en-US" sz="2699">
              <a:solidFill>
                <a:srgbClr val="000000"/>
              </a:solidFill>
              <a:latin typeface="KG Primary Penmanship"/>
              <a:ea typeface="KG Primary Penmanship"/>
              <a:cs typeface="KG Primary Penmanship"/>
              <a:sym typeface="KG Primary Penmanship"/>
            </a:endParaRPr>
          </a:p>
        </p:txBody>
      </p:sp>
      <p:sp>
        <p:nvSpPr>
          <p:cNvPr id="3" name="Freeform 3"/>
          <p:cNvSpPr/>
          <p:nvPr/>
        </p:nvSpPr>
        <p:spPr>
          <a:xfrm>
            <a:off x="7954672" y="6672683"/>
            <a:ext cx="1606865" cy="472262"/>
          </a:xfrm>
          <a:custGeom>
            <a:avLst/>
            <a:gdLst/>
            <a:ahLst/>
            <a:cxnLst/>
            <a:rect l="l" t="t" r="r" b="b"/>
            <a:pathLst>
              <a:path w="1606865" h="472262">
                <a:moveTo>
                  <a:pt x="0" y="0"/>
                </a:moveTo>
                <a:lnTo>
                  <a:pt x="1606865" y="0"/>
                </a:lnTo>
                <a:lnTo>
                  <a:pt x="1606865" y="472261"/>
                </a:lnTo>
                <a:lnTo>
                  <a:pt x="0" y="472261"/>
                </a:lnTo>
                <a:lnTo>
                  <a:pt x="0" y="0"/>
                </a:lnTo>
                <a:close/>
              </a:path>
            </a:pathLst>
          </a:custGeom>
          <a:blipFill>
            <a:blip r:embed="rId2"/>
            <a:stretch>
              <a:fillRect/>
            </a:stretch>
          </a:blipFill>
        </p:spPr>
      </p:sp>
      <p:sp>
        <p:nvSpPr>
          <p:cNvPr id="4" name="Freeform 4"/>
          <p:cNvSpPr/>
          <p:nvPr/>
        </p:nvSpPr>
        <p:spPr>
          <a:xfrm>
            <a:off x="5517540" y="2668773"/>
            <a:ext cx="4043997" cy="2657510"/>
          </a:xfrm>
          <a:custGeom>
            <a:avLst/>
            <a:gdLst/>
            <a:ahLst/>
            <a:cxnLst/>
            <a:rect l="l" t="t" r="r" b="b"/>
            <a:pathLst>
              <a:path w="4043997" h="2657510">
                <a:moveTo>
                  <a:pt x="0" y="0"/>
                </a:moveTo>
                <a:lnTo>
                  <a:pt x="4043997" y="0"/>
                </a:lnTo>
                <a:lnTo>
                  <a:pt x="4043997" y="2657511"/>
                </a:lnTo>
                <a:lnTo>
                  <a:pt x="0" y="2657511"/>
                </a:lnTo>
                <a:lnTo>
                  <a:pt x="0" y="0"/>
                </a:lnTo>
                <a:close/>
              </a:path>
            </a:pathLst>
          </a:custGeom>
          <a:blipFill>
            <a:blip r:embed="rId3"/>
            <a:stretch>
              <a:fillRect t="-420" b="-420"/>
            </a:stretch>
          </a:blipFill>
        </p:spPr>
      </p:sp>
      <p:sp>
        <p:nvSpPr>
          <p:cNvPr id="5" name="TextBox 5"/>
          <p:cNvSpPr txBox="1"/>
          <p:nvPr/>
        </p:nvSpPr>
        <p:spPr>
          <a:xfrm>
            <a:off x="192063" y="536238"/>
            <a:ext cx="9369475" cy="786136"/>
          </a:xfrm>
          <a:prstGeom prst="rect">
            <a:avLst/>
          </a:prstGeom>
        </p:spPr>
        <p:txBody>
          <a:bodyPr lIns="0" tIns="0" rIns="0" bIns="0" rtlCol="0" anchor="t">
            <a:spAutoFit/>
          </a:bodyPr>
          <a:lstStyle/>
          <a:p>
            <a:pPr algn="ctr">
              <a:lnSpc>
                <a:spcPts val="5911"/>
              </a:lnSpc>
            </a:pPr>
            <a:r>
              <a:rPr lang="en-US" sz="5911">
                <a:solidFill>
                  <a:srgbClr val="2D2F5F"/>
                </a:solidFill>
                <a:latin typeface="La Lou"/>
                <a:ea typeface="La Lou"/>
                <a:cs typeface="La Lou"/>
                <a:sym typeface="La Lou"/>
              </a:rPr>
              <a:t>HET PUNTENSYSTEEM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0EFEA"/>
        </a:solidFill>
        <a:effectLst/>
      </p:bgPr>
    </p:bg>
    <p:spTree>
      <p:nvGrpSpPr>
        <p:cNvPr id="1" name=""/>
        <p:cNvGrpSpPr/>
        <p:nvPr/>
      </p:nvGrpSpPr>
      <p:grpSpPr>
        <a:xfrm>
          <a:off x="0" y="0"/>
          <a:ext cx="0" cy="0"/>
          <a:chOff x="0" y="0"/>
          <a:chExt cx="0" cy="0"/>
        </a:xfrm>
      </p:grpSpPr>
      <p:sp>
        <p:nvSpPr>
          <p:cNvPr id="2" name="TextBox 2"/>
          <p:cNvSpPr txBox="1"/>
          <p:nvPr/>
        </p:nvSpPr>
        <p:spPr>
          <a:xfrm>
            <a:off x="192063" y="536238"/>
            <a:ext cx="9369475" cy="786136"/>
          </a:xfrm>
          <a:prstGeom prst="rect">
            <a:avLst/>
          </a:prstGeom>
        </p:spPr>
        <p:txBody>
          <a:bodyPr lIns="0" tIns="0" rIns="0" bIns="0" rtlCol="0" anchor="t">
            <a:spAutoFit/>
          </a:bodyPr>
          <a:lstStyle/>
          <a:p>
            <a:pPr algn="ctr">
              <a:lnSpc>
                <a:spcPts val="5911"/>
              </a:lnSpc>
            </a:pPr>
            <a:r>
              <a:rPr lang="en-US" sz="5911">
                <a:solidFill>
                  <a:srgbClr val="2D2F5F"/>
                </a:solidFill>
                <a:latin typeface="La Lou"/>
                <a:ea typeface="La Lou"/>
                <a:cs typeface="La Lou"/>
                <a:sym typeface="La Lou"/>
              </a:rPr>
              <a:t>FASE 1 - VERKENNINGSFASE</a:t>
            </a:r>
          </a:p>
        </p:txBody>
      </p:sp>
      <p:sp>
        <p:nvSpPr>
          <p:cNvPr id="3" name="TextBox 3"/>
          <p:cNvSpPr txBox="1"/>
          <p:nvPr/>
        </p:nvSpPr>
        <p:spPr>
          <a:xfrm>
            <a:off x="470949" y="1781177"/>
            <a:ext cx="9282651" cy="5363768"/>
          </a:xfrm>
          <a:prstGeom prst="rect">
            <a:avLst/>
          </a:prstGeom>
        </p:spPr>
        <p:txBody>
          <a:bodyPr lIns="0" tIns="0" rIns="0" bIns="0" rtlCol="0" anchor="t">
            <a:spAutoFit/>
          </a:bodyPr>
          <a:lstStyle/>
          <a:p>
            <a:pPr algn="l">
              <a:lnSpc>
                <a:spcPts val="3046"/>
              </a:lnSpc>
              <a:spcBef>
                <a:spcPct val="0"/>
              </a:spcBef>
            </a:pPr>
            <a:r>
              <a:rPr lang="en-US" sz="3046" u="sng">
                <a:solidFill>
                  <a:srgbClr val="2D2F5F"/>
                </a:solidFill>
                <a:latin typeface="KG Primary Penmanship"/>
                <a:ea typeface="KG Primary Penmanship"/>
                <a:cs typeface="KG Primary Penmanship"/>
                <a:sym typeface="KG Primary Penmanship"/>
              </a:rPr>
              <a:t>Het verkennen van de mogelijkheden​</a:t>
            </a:r>
          </a:p>
          <a:p>
            <a:pPr algn="l">
              <a:lnSpc>
                <a:spcPts val="3046"/>
              </a:lnSpc>
              <a:spcBef>
                <a:spcPct val="0"/>
              </a:spcBef>
            </a:pPr>
            <a:r>
              <a:rPr lang="en-US" sz="3046">
                <a:solidFill>
                  <a:srgbClr val="2D2F5F"/>
                </a:solidFill>
                <a:latin typeface="KG Primary Penmanship"/>
                <a:ea typeface="KG Primary Penmanship"/>
                <a:cs typeface="KG Primary Penmanship"/>
                <a:sym typeface="KG Primary Penmanship"/>
              </a:rPr>
              <a:t>· Alle partijleden lopen door de klas en voeren korte gesprekken (2-3 minuten) met verschillende partijen​</a:t>
            </a:r>
          </a:p>
          <a:p>
            <a:pPr algn="l">
              <a:lnSpc>
                <a:spcPts val="3046"/>
              </a:lnSpc>
              <a:spcBef>
                <a:spcPct val="0"/>
              </a:spcBef>
            </a:pPr>
            <a:r>
              <a:rPr lang="en-US" sz="3046">
                <a:solidFill>
                  <a:srgbClr val="2D2F5F"/>
                </a:solidFill>
                <a:latin typeface="KG Primary Penmanship"/>
                <a:ea typeface="KG Primary Penmanship"/>
                <a:cs typeface="KG Primary Penmanship"/>
                <a:sym typeface="KG Primary Penmanship"/>
              </a:rPr>
              <a:t>· Ontdek wat de standpunten van andere partijen zijn​</a:t>
            </a:r>
          </a:p>
          <a:p>
            <a:pPr algn="l">
              <a:lnSpc>
                <a:spcPts val="3046"/>
              </a:lnSpc>
              <a:spcBef>
                <a:spcPct val="0"/>
              </a:spcBef>
            </a:pPr>
            <a:r>
              <a:rPr lang="en-US" sz="3046">
                <a:solidFill>
                  <a:srgbClr val="2D2F5F"/>
                </a:solidFill>
                <a:latin typeface="KG Primary Penmanship"/>
                <a:ea typeface="KG Primary Penmanship"/>
                <a:cs typeface="KG Primary Penmanship"/>
                <a:sym typeface="KG Primary Penmanship"/>
              </a:rPr>
              <a:t>· Zoek naar mogelijke coalitiepartners​</a:t>
            </a:r>
          </a:p>
          <a:p>
            <a:pPr algn="l">
              <a:lnSpc>
                <a:spcPts val="3046"/>
              </a:lnSpc>
              <a:spcBef>
                <a:spcPct val="0"/>
              </a:spcBef>
            </a:pPr>
            <a:r>
              <a:rPr lang="en-US" sz="3046">
                <a:solidFill>
                  <a:srgbClr val="2D2F5F"/>
                </a:solidFill>
                <a:latin typeface="KG Primary Penmanship"/>
                <a:ea typeface="KG Primary Penmanship"/>
                <a:cs typeface="KG Primary Penmanship"/>
                <a:sym typeface="KG Primary Penmanship"/>
              </a:rPr>
              <a:t>· Bespreek waar jullie overeenstemming kunnen bereiken​</a:t>
            </a:r>
          </a:p>
          <a:p>
            <a:pPr algn="l">
              <a:lnSpc>
                <a:spcPts val="3046"/>
              </a:lnSpc>
              <a:spcBef>
                <a:spcPct val="0"/>
              </a:spcBef>
            </a:pPr>
            <a:r>
              <a:rPr lang="en-US" sz="3046">
                <a:solidFill>
                  <a:srgbClr val="2D2F5F"/>
                </a:solidFill>
                <a:latin typeface="KG Primary Penmanship"/>
                <a:ea typeface="KG Primary Penmanship"/>
                <a:cs typeface="KG Primary Penmanship"/>
                <a:sym typeface="KG Primary Penmanship"/>
              </a:rPr>
              <a:t>· Test waar de grenzen liggen: wat is onderhandelbaar en wat niet?​</a:t>
            </a:r>
          </a:p>
          <a:p>
            <a:pPr algn="l">
              <a:lnSpc>
                <a:spcPts val="3046"/>
              </a:lnSpc>
              <a:spcBef>
                <a:spcPct val="0"/>
              </a:spcBef>
            </a:pPr>
            <a:r>
              <a:rPr lang="en-US" sz="3046">
                <a:solidFill>
                  <a:srgbClr val="2D2F5F"/>
                </a:solidFill>
                <a:latin typeface="KG Primary Penmanship"/>
                <a:ea typeface="KG Primary Penmanship"/>
                <a:cs typeface="KG Primary Penmanship"/>
                <a:sym typeface="KG Primary Penmanship"/>
              </a:rPr>
              <a:t>​</a:t>
            </a:r>
          </a:p>
          <a:p>
            <a:pPr algn="l">
              <a:lnSpc>
                <a:spcPts val="3046"/>
              </a:lnSpc>
              <a:spcBef>
                <a:spcPct val="0"/>
              </a:spcBef>
            </a:pPr>
            <a:r>
              <a:rPr lang="en-US" sz="3046" u="sng">
                <a:solidFill>
                  <a:srgbClr val="2D2F5F"/>
                </a:solidFill>
                <a:latin typeface="KG Primary Penmanship"/>
                <a:ea typeface="KG Primary Penmanship"/>
                <a:cs typeface="KG Primary Penmanship"/>
                <a:sym typeface="KG Primary Penmanship"/>
              </a:rPr>
              <a:t>Tips:</a:t>
            </a:r>
            <a:r>
              <a:rPr lang="en-US" sz="3046">
                <a:solidFill>
                  <a:srgbClr val="2D2F5F"/>
                </a:solidFill>
                <a:latin typeface="KG Primary Penmanship"/>
                <a:ea typeface="KG Primary Penmanship"/>
                <a:cs typeface="KG Primary Penmanship"/>
                <a:sym typeface="KG Primary Penmanship"/>
              </a:rPr>
              <a:t>​</a:t>
            </a:r>
          </a:p>
          <a:p>
            <a:pPr algn="l">
              <a:lnSpc>
                <a:spcPts val="3046"/>
              </a:lnSpc>
              <a:spcBef>
                <a:spcPct val="0"/>
              </a:spcBef>
            </a:pPr>
            <a:r>
              <a:rPr lang="en-US" sz="3046">
                <a:solidFill>
                  <a:srgbClr val="2D2F5F"/>
                </a:solidFill>
                <a:latin typeface="KG Primary Penmanship"/>
                <a:ea typeface="KG Primary Penmanship"/>
                <a:cs typeface="KG Primary Penmanship"/>
                <a:sym typeface="KG Primary Penmanship"/>
              </a:rPr>
              <a:t>· Begin met de partijen waarvan je vermoedt dat jullie het meest gemeen hebben​</a:t>
            </a:r>
          </a:p>
          <a:p>
            <a:pPr algn="l">
              <a:lnSpc>
                <a:spcPts val="3046"/>
              </a:lnSpc>
              <a:spcBef>
                <a:spcPct val="0"/>
              </a:spcBef>
            </a:pPr>
            <a:r>
              <a:rPr lang="en-US" sz="3046">
                <a:solidFill>
                  <a:srgbClr val="2D2F5F"/>
                </a:solidFill>
                <a:latin typeface="KG Primary Penmanship"/>
                <a:ea typeface="KG Primary Penmanship"/>
                <a:cs typeface="KG Primary Penmanship"/>
                <a:sym typeface="KG Primary Penmanship"/>
              </a:rPr>
              <a:t>· Wees niet te snel met het prijsgeven van al jullie standpunten​</a:t>
            </a:r>
          </a:p>
          <a:p>
            <a:pPr algn="l">
              <a:lnSpc>
                <a:spcPts val="3046"/>
              </a:lnSpc>
              <a:spcBef>
                <a:spcPct val="0"/>
              </a:spcBef>
            </a:pPr>
            <a:r>
              <a:rPr lang="en-US" sz="3046">
                <a:solidFill>
                  <a:srgbClr val="2D2F5F"/>
                </a:solidFill>
                <a:latin typeface="KG Primary Penmanship"/>
                <a:ea typeface="KG Primary Penmanship"/>
                <a:cs typeface="KG Primary Penmanship"/>
                <a:sym typeface="KG Primary Penmanship"/>
              </a:rPr>
              <a:t>· Luister goed naar wat andere partijen belangrijk vinden</a:t>
            </a:r>
          </a:p>
          <a:p>
            <a:pPr algn="ctr">
              <a:lnSpc>
                <a:spcPts val="3046"/>
              </a:lnSpc>
              <a:spcBef>
                <a:spcPct val="0"/>
              </a:spcBef>
            </a:pPr>
            <a:endParaRPr lang="en-US" sz="3046">
              <a:solidFill>
                <a:srgbClr val="2D2F5F"/>
              </a:solidFill>
              <a:latin typeface="KG Primary Penmanship"/>
              <a:ea typeface="KG Primary Penmanship"/>
              <a:cs typeface="KG Primary Penmanship"/>
              <a:sym typeface="KG Primary Penmanship"/>
            </a:endParaRPr>
          </a:p>
        </p:txBody>
      </p:sp>
      <p:sp>
        <p:nvSpPr>
          <p:cNvPr id="4" name="Freeform 4"/>
          <p:cNvSpPr/>
          <p:nvPr/>
        </p:nvSpPr>
        <p:spPr>
          <a:xfrm>
            <a:off x="7954672" y="6672683"/>
            <a:ext cx="1606865" cy="472262"/>
          </a:xfrm>
          <a:custGeom>
            <a:avLst/>
            <a:gdLst/>
            <a:ahLst/>
            <a:cxnLst/>
            <a:rect l="l" t="t" r="r" b="b"/>
            <a:pathLst>
              <a:path w="1606865" h="472262">
                <a:moveTo>
                  <a:pt x="0" y="0"/>
                </a:moveTo>
                <a:lnTo>
                  <a:pt x="1606865" y="0"/>
                </a:lnTo>
                <a:lnTo>
                  <a:pt x="1606865" y="472261"/>
                </a:lnTo>
                <a:lnTo>
                  <a:pt x="0" y="472261"/>
                </a:lnTo>
                <a:lnTo>
                  <a:pt x="0" y="0"/>
                </a:lnTo>
                <a:close/>
              </a:path>
            </a:pathLst>
          </a:custGeom>
          <a:blipFill>
            <a:blip r:embed="rId2"/>
            <a:stretch>
              <a:fillRect/>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0EFEA"/>
        </a:solidFill>
        <a:effectLst/>
      </p:bgPr>
    </p:bg>
    <p:spTree>
      <p:nvGrpSpPr>
        <p:cNvPr id="1" name=""/>
        <p:cNvGrpSpPr/>
        <p:nvPr/>
      </p:nvGrpSpPr>
      <p:grpSpPr>
        <a:xfrm>
          <a:off x="0" y="0"/>
          <a:ext cx="0" cy="0"/>
          <a:chOff x="0" y="0"/>
          <a:chExt cx="0" cy="0"/>
        </a:xfrm>
      </p:grpSpPr>
      <p:sp>
        <p:nvSpPr>
          <p:cNvPr id="2" name="TextBox 2"/>
          <p:cNvSpPr txBox="1"/>
          <p:nvPr/>
        </p:nvSpPr>
        <p:spPr>
          <a:xfrm>
            <a:off x="32374" y="434187"/>
            <a:ext cx="9721226" cy="786136"/>
          </a:xfrm>
          <a:prstGeom prst="rect">
            <a:avLst/>
          </a:prstGeom>
        </p:spPr>
        <p:txBody>
          <a:bodyPr lIns="0" tIns="0" rIns="0" bIns="0" rtlCol="0" anchor="t">
            <a:spAutoFit/>
          </a:bodyPr>
          <a:lstStyle/>
          <a:p>
            <a:pPr algn="ctr">
              <a:lnSpc>
                <a:spcPts val="5911"/>
              </a:lnSpc>
            </a:pPr>
            <a:r>
              <a:rPr lang="en-US" sz="5911">
                <a:solidFill>
                  <a:srgbClr val="2D2F5F"/>
                </a:solidFill>
                <a:latin typeface="La Lou"/>
                <a:ea typeface="La Lou"/>
                <a:cs typeface="La Lou"/>
                <a:sym typeface="La Lou"/>
              </a:rPr>
              <a:t> CONCLUSIE FASE 1</a:t>
            </a:r>
          </a:p>
        </p:txBody>
      </p:sp>
      <p:sp>
        <p:nvSpPr>
          <p:cNvPr id="3" name="TextBox 3"/>
          <p:cNvSpPr txBox="1"/>
          <p:nvPr/>
        </p:nvSpPr>
        <p:spPr>
          <a:xfrm>
            <a:off x="574114" y="1806190"/>
            <a:ext cx="8637745" cy="5463290"/>
          </a:xfrm>
          <a:prstGeom prst="rect">
            <a:avLst/>
          </a:prstGeom>
        </p:spPr>
        <p:txBody>
          <a:bodyPr lIns="0" tIns="0" rIns="0" bIns="0" rtlCol="0" anchor="t">
            <a:spAutoFit/>
          </a:bodyPr>
          <a:lstStyle/>
          <a:p>
            <a:pPr algn="ctr">
              <a:lnSpc>
                <a:spcPts val="5473"/>
              </a:lnSpc>
              <a:spcBef>
                <a:spcPct val="0"/>
              </a:spcBef>
            </a:pPr>
            <a:r>
              <a:rPr lang="en-US" sz="3909">
                <a:solidFill>
                  <a:srgbClr val="2D2F5F"/>
                </a:solidFill>
                <a:latin typeface="KG Primary Penmanship"/>
                <a:ea typeface="KG Primary Penmanship"/>
                <a:cs typeface="KG Primary Penmanship"/>
                <a:sym typeface="KG Primary Penmanship"/>
              </a:rPr>
              <a:t>Kom samen met je eigen partij​.</a:t>
            </a:r>
          </a:p>
          <a:p>
            <a:pPr algn="ctr">
              <a:lnSpc>
                <a:spcPts val="5473"/>
              </a:lnSpc>
              <a:spcBef>
                <a:spcPct val="0"/>
              </a:spcBef>
            </a:pPr>
            <a:r>
              <a:rPr lang="en-US" sz="3909">
                <a:solidFill>
                  <a:srgbClr val="2D2F5F"/>
                </a:solidFill>
                <a:latin typeface="KG Primary Penmanship"/>
                <a:ea typeface="KG Primary Penmanship"/>
                <a:cs typeface="KG Primary Penmanship"/>
                <a:sym typeface="KG Primary Penmanship"/>
              </a:rPr>
              <a:t>Wat zijn jullie te weten gekomen over de andere partijen en met welke partijen denken jullie verder te moeten gaan?​</a:t>
            </a:r>
          </a:p>
          <a:p>
            <a:pPr algn="ctr">
              <a:lnSpc>
                <a:spcPts val="5473"/>
              </a:lnSpc>
            </a:pPr>
            <a:r>
              <a:rPr lang="en-US" sz="3909">
                <a:solidFill>
                  <a:srgbClr val="2D2F5F"/>
                </a:solidFill>
                <a:latin typeface="KG Primary Penmanship"/>
                <a:ea typeface="KG Primary Penmanship"/>
                <a:cs typeface="KG Primary Penmanship"/>
                <a:sym typeface="KG Primary Penmanship"/>
              </a:rPr>
              <a:t>Weten jullie voldoende over alle partijen of zijn er nog dingen onduidelijk?</a:t>
            </a:r>
          </a:p>
          <a:p>
            <a:pPr algn="ctr">
              <a:lnSpc>
                <a:spcPts val="5473"/>
              </a:lnSpc>
            </a:pPr>
            <a:endParaRPr lang="en-US" sz="3909">
              <a:solidFill>
                <a:srgbClr val="2D2F5F"/>
              </a:solidFill>
              <a:latin typeface="KG Primary Penmanship"/>
              <a:ea typeface="KG Primary Penmanship"/>
              <a:cs typeface="KG Primary Penmanship"/>
              <a:sym typeface="KG Primary Penmanship"/>
            </a:endParaRPr>
          </a:p>
          <a:p>
            <a:pPr algn="ctr">
              <a:lnSpc>
                <a:spcPts val="5473"/>
              </a:lnSpc>
              <a:spcBef>
                <a:spcPct val="0"/>
              </a:spcBef>
            </a:pPr>
            <a:endParaRPr lang="en-US" sz="3909">
              <a:solidFill>
                <a:srgbClr val="2D2F5F"/>
              </a:solidFill>
              <a:latin typeface="KG Primary Penmanship"/>
              <a:ea typeface="KG Primary Penmanship"/>
              <a:cs typeface="KG Primary Penmanship"/>
              <a:sym typeface="KG Primary Penmanship"/>
            </a:endParaRPr>
          </a:p>
        </p:txBody>
      </p:sp>
      <p:sp>
        <p:nvSpPr>
          <p:cNvPr id="4" name="Freeform 4"/>
          <p:cNvSpPr/>
          <p:nvPr/>
        </p:nvSpPr>
        <p:spPr>
          <a:xfrm>
            <a:off x="7954672" y="6672683"/>
            <a:ext cx="1606865" cy="472262"/>
          </a:xfrm>
          <a:custGeom>
            <a:avLst/>
            <a:gdLst/>
            <a:ahLst/>
            <a:cxnLst/>
            <a:rect l="l" t="t" r="r" b="b"/>
            <a:pathLst>
              <a:path w="1606865" h="472262">
                <a:moveTo>
                  <a:pt x="0" y="0"/>
                </a:moveTo>
                <a:lnTo>
                  <a:pt x="1606865" y="0"/>
                </a:lnTo>
                <a:lnTo>
                  <a:pt x="1606865" y="472261"/>
                </a:lnTo>
                <a:lnTo>
                  <a:pt x="0" y="472261"/>
                </a:lnTo>
                <a:lnTo>
                  <a:pt x="0" y="0"/>
                </a:lnTo>
                <a:close/>
              </a:path>
            </a:pathLst>
          </a:custGeom>
          <a:blipFill>
            <a:blip r:embed="rId2"/>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0EFEA"/>
        </a:solidFill>
        <a:effectLst/>
      </p:bgPr>
    </p:bg>
    <p:spTree>
      <p:nvGrpSpPr>
        <p:cNvPr id="1" name=""/>
        <p:cNvGrpSpPr/>
        <p:nvPr/>
      </p:nvGrpSpPr>
      <p:grpSpPr>
        <a:xfrm>
          <a:off x="0" y="0"/>
          <a:ext cx="0" cy="0"/>
          <a:chOff x="0" y="0"/>
          <a:chExt cx="0" cy="0"/>
        </a:xfrm>
      </p:grpSpPr>
      <p:sp>
        <p:nvSpPr>
          <p:cNvPr id="2" name="TextBox 2"/>
          <p:cNvSpPr txBox="1"/>
          <p:nvPr/>
        </p:nvSpPr>
        <p:spPr>
          <a:xfrm>
            <a:off x="32374" y="238521"/>
            <a:ext cx="9721226" cy="786136"/>
          </a:xfrm>
          <a:prstGeom prst="rect">
            <a:avLst/>
          </a:prstGeom>
        </p:spPr>
        <p:txBody>
          <a:bodyPr lIns="0" tIns="0" rIns="0" bIns="0" rtlCol="0" anchor="t">
            <a:spAutoFit/>
          </a:bodyPr>
          <a:lstStyle/>
          <a:p>
            <a:pPr algn="ctr">
              <a:lnSpc>
                <a:spcPts val="5911"/>
              </a:lnSpc>
            </a:pPr>
            <a:r>
              <a:rPr lang="en-US" sz="5911">
                <a:solidFill>
                  <a:srgbClr val="2D2F5F"/>
                </a:solidFill>
                <a:latin typeface="La Lou"/>
                <a:ea typeface="La Lou"/>
                <a:cs typeface="La Lou"/>
                <a:sym typeface="La Lou"/>
              </a:rPr>
              <a:t>FASE 2 - PLENAIR DEBAT</a:t>
            </a:r>
          </a:p>
        </p:txBody>
      </p:sp>
      <p:sp>
        <p:nvSpPr>
          <p:cNvPr id="3" name="TextBox 3"/>
          <p:cNvSpPr txBox="1"/>
          <p:nvPr/>
        </p:nvSpPr>
        <p:spPr>
          <a:xfrm>
            <a:off x="438446" y="1313630"/>
            <a:ext cx="9129918" cy="6505575"/>
          </a:xfrm>
          <a:prstGeom prst="rect">
            <a:avLst/>
          </a:prstGeom>
        </p:spPr>
        <p:txBody>
          <a:bodyPr lIns="0" tIns="0" rIns="0" bIns="0" rtlCol="0" anchor="t">
            <a:spAutoFit/>
          </a:bodyPr>
          <a:lstStyle/>
          <a:p>
            <a:pPr algn="l">
              <a:lnSpc>
                <a:spcPts val="3000"/>
              </a:lnSpc>
              <a:spcBef>
                <a:spcPct val="0"/>
              </a:spcBef>
            </a:pPr>
            <a:r>
              <a:rPr lang="en-US" sz="3000">
                <a:solidFill>
                  <a:srgbClr val="2D2F5F"/>
                </a:solidFill>
                <a:latin typeface="KG Primary Penmanship"/>
                <a:ea typeface="KG Primary Penmanship"/>
                <a:cs typeface="KG Primary Penmanship"/>
                <a:sym typeface="KG Primary Penmanship"/>
              </a:rPr>
              <a:t>De z</a:t>
            </a:r>
            <a:r>
              <a:rPr lang="en-US" sz="3000" u="none">
                <a:solidFill>
                  <a:srgbClr val="2D2F5F"/>
                </a:solidFill>
                <a:latin typeface="KG Primary Penmanship"/>
                <a:ea typeface="KG Primary Penmanship"/>
                <a:cs typeface="KG Primary Penmanship"/>
                <a:sym typeface="KG Primary Penmanship"/>
              </a:rPr>
              <a:t>e</a:t>
            </a:r>
            <a:r>
              <a:rPr lang="en-US" sz="3000">
                <a:solidFill>
                  <a:srgbClr val="2D2F5F"/>
                </a:solidFill>
                <a:latin typeface="KG Primary Penmanship"/>
                <a:ea typeface="KG Primary Penmanship"/>
                <a:cs typeface="KG Primary Penmanship"/>
                <a:sym typeface="KG Primary Penmanship"/>
              </a:rPr>
              <a:t>s</a:t>
            </a:r>
            <a:r>
              <a:rPr lang="en-US" sz="3000" u="none">
                <a:solidFill>
                  <a:srgbClr val="2D2F5F"/>
                </a:solidFill>
                <a:latin typeface="KG Primary Penmanship"/>
                <a:ea typeface="KG Primary Penmanship"/>
                <a:cs typeface="KG Primary Penmanship"/>
                <a:sym typeface="KG Primary Penmanship"/>
              </a:rPr>
              <a:t> </a:t>
            </a:r>
            <a:r>
              <a:rPr lang="en-US" sz="3000">
                <a:solidFill>
                  <a:srgbClr val="2D2F5F"/>
                </a:solidFill>
                <a:latin typeface="KG Primary Penmanship"/>
                <a:ea typeface="KG Primary Penmanship"/>
                <a:cs typeface="KG Primary Penmanship"/>
                <a:sym typeface="KG Primary Penmanship"/>
              </a:rPr>
              <a:t>woordv</a:t>
            </a:r>
            <a:r>
              <a:rPr lang="en-US" sz="3000" u="none">
                <a:solidFill>
                  <a:srgbClr val="2D2F5F"/>
                </a:solidFill>
                <a:latin typeface="KG Primary Penmanship"/>
                <a:ea typeface="KG Primary Penmanship"/>
                <a:cs typeface="KG Primary Penmanship"/>
                <a:sym typeface="KG Primary Penmanship"/>
              </a:rPr>
              <a:t>oe</a:t>
            </a:r>
            <a:r>
              <a:rPr lang="en-US" sz="3000">
                <a:solidFill>
                  <a:srgbClr val="2D2F5F"/>
                </a:solidFill>
                <a:latin typeface="KG Primary Penmanship"/>
                <a:ea typeface="KG Primary Penmanship"/>
                <a:cs typeface="KG Primary Penmanship"/>
                <a:sym typeface="KG Primary Penmanship"/>
              </a:rPr>
              <a:t>rd</a:t>
            </a:r>
            <a:r>
              <a:rPr lang="en-US" sz="3000" u="none">
                <a:solidFill>
                  <a:srgbClr val="2D2F5F"/>
                </a:solidFill>
                <a:latin typeface="KG Primary Penmanship"/>
                <a:ea typeface="KG Primary Penmanship"/>
                <a:cs typeface="KG Primary Penmanship"/>
                <a:sym typeface="KG Primary Penmanship"/>
              </a:rPr>
              <a:t>e</a:t>
            </a:r>
            <a:r>
              <a:rPr lang="en-US" sz="3000">
                <a:solidFill>
                  <a:srgbClr val="2D2F5F"/>
                </a:solidFill>
                <a:latin typeface="KG Primary Penmanship"/>
                <a:ea typeface="KG Primary Penmanship"/>
                <a:cs typeface="KG Primary Penmanship"/>
                <a:sym typeface="KG Primary Penmanship"/>
              </a:rPr>
              <a:t>rs van de pa</a:t>
            </a:r>
            <a:r>
              <a:rPr lang="en-US" sz="3000" u="none">
                <a:solidFill>
                  <a:srgbClr val="2D2F5F"/>
                </a:solidFill>
                <a:latin typeface="KG Primary Penmanship"/>
                <a:ea typeface="KG Primary Penmanship"/>
                <a:cs typeface="KG Primary Penmanship"/>
                <a:sym typeface="KG Primary Penmanship"/>
              </a:rPr>
              <a:t>r</a:t>
            </a:r>
            <a:r>
              <a:rPr lang="en-US" sz="3000">
                <a:solidFill>
                  <a:srgbClr val="2D2F5F"/>
                </a:solidFill>
                <a:latin typeface="KG Primary Penmanship"/>
                <a:ea typeface="KG Primary Penmanship"/>
                <a:cs typeface="KG Primary Penmanship"/>
                <a:sym typeface="KG Primary Penmanship"/>
              </a:rPr>
              <a:t>t</a:t>
            </a:r>
            <a:r>
              <a:rPr lang="en-US" sz="3000" u="none">
                <a:solidFill>
                  <a:srgbClr val="2D2F5F"/>
                </a:solidFill>
                <a:latin typeface="KG Primary Penmanship"/>
                <a:ea typeface="KG Primary Penmanship"/>
                <a:cs typeface="KG Primary Penmanship"/>
                <a:sym typeface="KG Primary Penmanship"/>
              </a:rPr>
              <a:t>i</a:t>
            </a:r>
            <a:r>
              <a:rPr lang="en-US" sz="3000">
                <a:solidFill>
                  <a:srgbClr val="2D2F5F"/>
                </a:solidFill>
                <a:latin typeface="KG Primary Penmanship"/>
                <a:ea typeface="KG Primary Penmanship"/>
                <a:cs typeface="KG Primary Penmanship"/>
                <a:sym typeface="KG Primary Penmanship"/>
              </a:rPr>
              <a:t>j gaan </a:t>
            </a:r>
            <a:r>
              <a:rPr lang="en-US" sz="3000" u="none">
                <a:solidFill>
                  <a:srgbClr val="2D2F5F"/>
                </a:solidFill>
                <a:latin typeface="KG Primary Penmanship"/>
                <a:ea typeface="KG Primary Penmanship"/>
                <a:cs typeface="KG Primary Penmanship"/>
                <a:sym typeface="KG Primary Penmanship"/>
              </a:rPr>
              <a:t>i</a:t>
            </a:r>
            <a:r>
              <a:rPr lang="en-US" sz="3000">
                <a:solidFill>
                  <a:srgbClr val="2D2F5F"/>
                </a:solidFill>
                <a:latin typeface="KG Primary Penmanship"/>
                <a:ea typeface="KG Primary Penmanship"/>
                <a:cs typeface="KG Primary Penmanship"/>
                <a:sym typeface="KG Primary Penmanship"/>
              </a:rPr>
              <a:t>n debat over de verschillende thema's onder leiding v</a:t>
            </a:r>
            <a:r>
              <a:rPr lang="en-US" sz="3000" u="none">
                <a:solidFill>
                  <a:srgbClr val="2D2F5F"/>
                </a:solidFill>
                <a:latin typeface="KG Primary Penmanship"/>
                <a:ea typeface="KG Primary Penmanship"/>
                <a:cs typeface="KG Primary Penmanship"/>
                <a:sym typeface="KG Primary Penmanship"/>
              </a:rPr>
              <a:t>a</a:t>
            </a:r>
            <a:r>
              <a:rPr lang="en-US" sz="3000">
                <a:solidFill>
                  <a:srgbClr val="2D2F5F"/>
                </a:solidFill>
                <a:latin typeface="KG Primary Penmanship"/>
                <a:ea typeface="KG Primary Penmanship"/>
                <a:cs typeface="KG Primary Penmanship"/>
                <a:sym typeface="KG Primary Penmanship"/>
              </a:rPr>
              <a:t>n</a:t>
            </a:r>
            <a:r>
              <a:rPr lang="en-US" sz="3000" u="none">
                <a:solidFill>
                  <a:srgbClr val="2D2F5F"/>
                </a:solidFill>
                <a:latin typeface="KG Primary Penmanship"/>
                <a:ea typeface="KG Primary Penmanship"/>
                <a:cs typeface="KG Primary Penmanship"/>
                <a:sym typeface="KG Primary Penmanship"/>
              </a:rPr>
              <a:t> </a:t>
            </a:r>
            <a:r>
              <a:rPr lang="en-US" sz="3000">
                <a:solidFill>
                  <a:srgbClr val="2D2F5F"/>
                </a:solidFill>
                <a:latin typeface="KG Primary Penmanship"/>
                <a:ea typeface="KG Primary Penmanship"/>
                <a:cs typeface="KG Primary Penmanship"/>
                <a:sym typeface="KG Primary Penmanship"/>
              </a:rPr>
              <a:t>d</a:t>
            </a:r>
            <a:r>
              <a:rPr lang="en-US" sz="3000" u="none">
                <a:solidFill>
                  <a:srgbClr val="2D2F5F"/>
                </a:solidFill>
                <a:latin typeface="KG Primary Penmanship"/>
                <a:ea typeface="KG Primary Penmanship"/>
                <a:cs typeface="KG Primary Penmanship"/>
                <a:sym typeface="KG Primary Penmanship"/>
              </a:rPr>
              <a:t>e</a:t>
            </a:r>
            <a:r>
              <a:rPr lang="en-US" sz="3000">
                <a:solidFill>
                  <a:srgbClr val="2D2F5F"/>
                </a:solidFill>
                <a:latin typeface="KG Primary Penmanship"/>
                <a:ea typeface="KG Primary Penmanship"/>
                <a:cs typeface="KG Primary Penmanship"/>
                <a:sym typeface="KG Primary Penmanship"/>
              </a:rPr>
              <a:t> voorzitter​.</a:t>
            </a:r>
          </a:p>
          <a:p>
            <a:pPr algn="l">
              <a:lnSpc>
                <a:spcPts val="3000"/>
              </a:lnSpc>
              <a:spcBef>
                <a:spcPct val="0"/>
              </a:spcBef>
            </a:pPr>
            <a:endParaRPr lang="en-US" sz="3000">
              <a:solidFill>
                <a:srgbClr val="2D2F5F"/>
              </a:solidFill>
              <a:latin typeface="KG Primary Penmanship"/>
              <a:ea typeface="KG Primary Penmanship"/>
              <a:cs typeface="KG Primary Penmanship"/>
              <a:sym typeface="KG Primary Penmanship"/>
            </a:endParaRPr>
          </a:p>
          <a:p>
            <a:pPr algn="l">
              <a:lnSpc>
                <a:spcPts val="3000"/>
              </a:lnSpc>
              <a:spcBef>
                <a:spcPct val="0"/>
              </a:spcBef>
            </a:pPr>
            <a:r>
              <a:rPr lang="en-US" sz="3000">
                <a:solidFill>
                  <a:srgbClr val="2D2F5F"/>
                </a:solidFill>
                <a:latin typeface="KG Primary Penmanship"/>
                <a:ea typeface="KG Primary Penmanship"/>
                <a:cs typeface="KG Primary Penmanship"/>
                <a:sym typeface="KG Primary Penmanship"/>
              </a:rPr>
              <a:t>Doel? Uitzoeken op welke onderwerpen je een meerderheid kan vormen. ​</a:t>
            </a:r>
          </a:p>
          <a:p>
            <a:pPr algn="l">
              <a:lnSpc>
                <a:spcPts val="3000"/>
              </a:lnSpc>
              <a:spcBef>
                <a:spcPct val="0"/>
              </a:spcBef>
            </a:pPr>
            <a:r>
              <a:rPr lang="en-US" sz="3000">
                <a:solidFill>
                  <a:srgbClr val="2D2F5F"/>
                </a:solidFill>
                <a:latin typeface="KG Primary Penmanship"/>
                <a:ea typeface="KG Primary Penmanship"/>
                <a:cs typeface="KG Primary Penmanship"/>
                <a:sym typeface="KG Primary Penmanship"/>
              </a:rPr>
              <a:t>​</a:t>
            </a:r>
          </a:p>
          <a:p>
            <a:pPr algn="l">
              <a:lnSpc>
                <a:spcPts val="3000"/>
              </a:lnSpc>
              <a:spcBef>
                <a:spcPct val="0"/>
              </a:spcBef>
            </a:pPr>
            <a:r>
              <a:rPr lang="en-US" sz="3000">
                <a:solidFill>
                  <a:srgbClr val="2D2F5F"/>
                </a:solidFill>
                <a:latin typeface="KG Primary Penmanship"/>
                <a:ea typeface="KG Primary Penmanship"/>
                <a:cs typeface="KG Primary Penmanship"/>
                <a:sym typeface="KG Primary Penmanship"/>
              </a:rPr>
              <a:t>D</a:t>
            </a:r>
            <a:r>
              <a:rPr lang="en-US" sz="3000" u="none">
                <a:solidFill>
                  <a:srgbClr val="2D2F5F"/>
                </a:solidFill>
                <a:latin typeface="KG Primary Penmanship"/>
                <a:ea typeface="KG Primary Penmanship"/>
                <a:cs typeface="KG Primary Penmanship"/>
                <a:sym typeface="KG Primary Penmanship"/>
              </a:rPr>
              <a:t>e </a:t>
            </a:r>
            <a:r>
              <a:rPr lang="en-US" sz="3000">
                <a:solidFill>
                  <a:srgbClr val="2D2F5F"/>
                </a:solidFill>
                <a:latin typeface="KG Primary Penmanship"/>
                <a:ea typeface="KG Primary Penmanship"/>
                <a:cs typeface="KG Primary Penmanship"/>
                <a:sym typeface="KG Primary Penmanship"/>
              </a:rPr>
              <a:t>v</a:t>
            </a:r>
            <a:r>
              <a:rPr lang="en-US" sz="3000" u="none">
                <a:solidFill>
                  <a:srgbClr val="2D2F5F"/>
                </a:solidFill>
                <a:latin typeface="KG Primary Penmanship"/>
                <a:ea typeface="KG Primary Penmanship"/>
                <a:cs typeface="KG Primary Penmanship"/>
                <a:sym typeface="KG Primary Penmanship"/>
              </a:rPr>
              <a:t>o</a:t>
            </a:r>
            <a:r>
              <a:rPr lang="en-US" sz="3000">
                <a:solidFill>
                  <a:srgbClr val="2D2F5F"/>
                </a:solidFill>
                <a:latin typeface="KG Primary Penmanship"/>
                <a:ea typeface="KG Primary Penmanship"/>
                <a:cs typeface="KG Primary Penmanship"/>
                <a:sym typeface="KG Primary Penmanship"/>
              </a:rPr>
              <a:t>orzitt</a:t>
            </a:r>
            <a:r>
              <a:rPr lang="en-US" sz="3000" u="none">
                <a:solidFill>
                  <a:srgbClr val="2D2F5F"/>
                </a:solidFill>
                <a:latin typeface="KG Primary Penmanship"/>
                <a:ea typeface="KG Primary Penmanship"/>
                <a:cs typeface="KG Primary Penmanship"/>
                <a:sym typeface="KG Primary Penmanship"/>
              </a:rPr>
              <a:t>e</a:t>
            </a:r>
            <a:r>
              <a:rPr lang="en-US" sz="3000">
                <a:solidFill>
                  <a:srgbClr val="2D2F5F"/>
                </a:solidFill>
                <a:latin typeface="KG Primary Penmanship"/>
                <a:ea typeface="KG Primary Penmanship"/>
                <a:cs typeface="KG Primary Penmanship"/>
                <a:sym typeface="KG Primary Penmanship"/>
              </a:rPr>
              <a:t>r bepaal</a:t>
            </a:r>
            <a:r>
              <a:rPr lang="en-US" sz="3000" u="none">
                <a:solidFill>
                  <a:srgbClr val="2D2F5F"/>
                </a:solidFill>
                <a:latin typeface="KG Primary Penmanship"/>
                <a:ea typeface="KG Primary Penmanship"/>
                <a:cs typeface="KG Primary Penmanship"/>
                <a:sym typeface="KG Primary Penmanship"/>
              </a:rPr>
              <a:t>t </a:t>
            </a:r>
            <a:r>
              <a:rPr lang="en-US" sz="3000">
                <a:solidFill>
                  <a:srgbClr val="2D2F5F"/>
                </a:solidFill>
                <a:latin typeface="KG Primary Penmanship"/>
                <a:ea typeface="KG Primary Penmanship"/>
                <a:cs typeface="KG Primary Penmanship"/>
                <a:sym typeface="KG Primary Penmanship"/>
              </a:rPr>
              <a:t>ov</a:t>
            </a:r>
            <a:r>
              <a:rPr lang="en-US" sz="3000" u="none">
                <a:solidFill>
                  <a:srgbClr val="2D2F5F"/>
                </a:solidFill>
                <a:latin typeface="KG Primary Penmanship"/>
                <a:ea typeface="KG Primary Penmanship"/>
                <a:cs typeface="KG Primary Penmanship"/>
                <a:sym typeface="KG Primary Penmanship"/>
              </a:rPr>
              <a:t>e</a:t>
            </a:r>
            <a:r>
              <a:rPr lang="en-US" sz="3000">
                <a:solidFill>
                  <a:srgbClr val="2D2F5F"/>
                </a:solidFill>
                <a:latin typeface="KG Primary Penmanship"/>
                <a:ea typeface="KG Primary Penmanship"/>
                <a:cs typeface="KG Primary Penmanship"/>
                <a:sym typeface="KG Primary Penmanship"/>
              </a:rPr>
              <a:t>r w</a:t>
            </a:r>
            <a:r>
              <a:rPr lang="en-US" sz="3000" u="none">
                <a:solidFill>
                  <a:srgbClr val="2D2F5F"/>
                </a:solidFill>
                <a:latin typeface="KG Primary Penmanship"/>
                <a:ea typeface="KG Primary Penmanship"/>
                <a:cs typeface="KG Primary Penmanship"/>
                <a:sym typeface="KG Primary Penmanship"/>
              </a:rPr>
              <a:t>el</a:t>
            </a:r>
            <a:r>
              <a:rPr lang="en-US" sz="3000">
                <a:solidFill>
                  <a:srgbClr val="2D2F5F"/>
                </a:solidFill>
                <a:latin typeface="KG Primary Penmanship"/>
                <a:ea typeface="KG Primary Penmanship"/>
                <a:cs typeface="KG Primary Penmanship"/>
                <a:sym typeface="KG Primary Penmanship"/>
              </a:rPr>
              <a:t>ke thema's en</a:t>
            </a:r>
            <a:r>
              <a:rPr lang="en-US" sz="3000" u="none">
                <a:solidFill>
                  <a:srgbClr val="2D2F5F"/>
                </a:solidFill>
                <a:latin typeface="KG Primary Penmanship"/>
                <a:ea typeface="KG Primary Penmanship"/>
                <a:cs typeface="KG Primary Penmanship"/>
                <a:sym typeface="KG Primary Penmanship"/>
              </a:rPr>
              <a:t> h</a:t>
            </a:r>
            <a:r>
              <a:rPr lang="en-US" sz="3000">
                <a:solidFill>
                  <a:srgbClr val="2D2F5F"/>
                </a:solidFill>
                <a:latin typeface="KG Primary Penmanship"/>
                <a:ea typeface="KG Primary Penmanship"/>
                <a:cs typeface="KG Primary Penmanship"/>
                <a:sym typeface="KG Primary Penmanship"/>
              </a:rPr>
              <a:t>o</a:t>
            </a:r>
            <a:r>
              <a:rPr lang="en-US" sz="3000" u="none">
                <a:solidFill>
                  <a:srgbClr val="2D2F5F"/>
                </a:solidFill>
                <a:latin typeface="KG Primary Penmanship"/>
                <a:ea typeface="KG Primary Penmanship"/>
                <a:cs typeface="KG Primary Penmanship"/>
                <a:sym typeface="KG Primary Penmanship"/>
              </a:rPr>
              <a:t>el</a:t>
            </a:r>
            <a:r>
              <a:rPr lang="en-US" sz="3000">
                <a:solidFill>
                  <a:srgbClr val="2D2F5F"/>
                </a:solidFill>
                <a:latin typeface="KG Primary Penmanship"/>
                <a:ea typeface="KG Primary Penmanship"/>
                <a:cs typeface="KG Primary Penmanship"/>
                <a:sym typeface="KG Primary Penmanship"/>
              </a:rPr>
              <a:t>ang in debat wordt g</a:t>
            </a:r>
            <a:r>
              <a:rPr lang="en-US" sz="3000" u="none">
                <a:solidFill>
                  <a:srgbClr val="2D2F5F"/>
                </a:solidFill>
                <a:latin typeface="KG Primary Penmanship"/>
                <a:ea typeface="KG Primary Penmanship"/>
                <a:cs typeface="KG Primary Penmanship"/>
                <a:sym typeface="KG Primary Penmanship"/>
              </a:rPr>
              <a:t>e</a:t>
            </a:r>
            <a:r>
              <a:rPr lang="en-US" sz="3000">
                <a:solidFill>
                  <a:srgbClr val="2D2F5F"/>
                </a:solidFill>
                <a:latin typeface="KG Primary Penmanship"/>
                <a:ea typeface="KG Primary Penmanship"/>
                <a:cs typeface="KG Primary Penmanship"/>
                <a:sym typeface="KG Primary Penmanship"/>
              </a:rPr>
              <a:t>gaa</a:t>
            </a:r>
            <a:r>
              <a:rPr lang="en-US" sz="3000" u="none">
                <a:solidFill>
                  <a:srgbClr val="2D2F5F"/>
                </a:solidFill>
                <a:latin typeface="KG Primary Penmanship"/>
                <a:ea typeface="KG Primary Penmanship"/>
                <a:cs typeface="KG Primary Penmanship"/>
                <a:sym typeface="KG Primary Penmanship"/>
              </a:rPr>
              <a:t>n.</a:t>
            </a:r>
          </a:p>
          <a:p>
            <a:pPr algn="l">
              <a:lnSpc>
                <a:spcPts val="3000"/>
              </a:lnSpc>
              <a:spcBef>
                <a:spcPct val="0"/>
              </a:spcBef>
            </a:pPr>
            <a:endParaRPr lang="en-US" sz="3000" u="none">
              <a:solidFill>
                <a:srgbClr val="2D2F5F"/>
              </a:solidFill>
              <a:latin typeface="KG Primary Penmanship"/>
              <a:ea typeface="KG Primary Penmanship"/>
              <a:cs typeface="KG Primary Penmanship"/>
              <a:sym typeface="KG Primary Penmanship"/>
            </a:endParaRPr>
          </a:p>
          <a:p>
            <a:pPr marL="647700" lvl="1" indent="-323850" algn="l">
              <a:lnSpc>
                <a:spcPts val="3000"/>
              </a:lnSpc>
              <a:spcBef>
                <a:spcPct val="0"/>
              </a:spcBef>
              <a:buAutoNum type="arabicPeriod"/>
            </a:pPr>
            <a:r>
              <a:rPr lang="en-US" sz="3000" u="none">
                <a:solidFill>
                  <a:srgbClr val="2D2F5F"/>
                </a:solidFill>
                <a:latin typeface="KG Primary Penmanship"/>
                <a:ea typeface="KG Primary Penmanship"/>
                <a:cs typeface="KG Primary Penmanship"/>
                <a:sym typeface="KG Primary Penmanship"/>
              </a:rPr>
              <a:t>Wat moet de gemeente doen voor de arme inwoners van Bleijerdam?​</a:t>
            </a:r>
          </a:p>
          <a:p>
            <a:pPr marL="647700" lvl="1" indent="-323850" algn="l">
              <a:lnSpc>
                <a:spcPts val="3000"/>
              </a:lnSpc>
              <a:spcBef>
                <a:spcPct val="0"/>
              </a:spcBef>
              <a:buAutoNum type="arabicPeriod"/>
            </a:pPr>
            <a:r>
              <a:rPr lang="en-US" sz="3000" u="none">
                <a:solidFill>
                  <a:srgbClr val="2D2F5F"/>
                </a:solidFill>
                <a:latin typeface="KG Primary Penmanship"/>
                <a:ea typeface="KG Primary Penmanship"/>
                <a:cs typeface="KG Primary Penmanship"/>
                <a:sym typeface="KG Primary Penmanship"/>
              </a:rPr>
              <a:t>Wat moet de gemeente doen aan de spanningen tussen verschillende groepen in Bleijerdam?​</a:t>
            </a:r>
          </a:p>
          <a:p>
            <a:pPr marL="647700" lvl="1" indent="-323850" algn="l">
              <a:lnSpc>
                <a:spcPts val="3000"/>
              </a:lnSpc>
              <a:spcBef>
                <a:spcPct val="0"/>
              </a:spcBef>
              <a:buAutoNum type="arabicPeriod"/>
            </a:pPr>
            <a:r>
              <a:rPr lang="en-US" sz="3000" u="none">
                <a:solidFill>
                  <a:srgbClr val="2D2F5F"/>
                </a:solidFill>
                <a:latin typeface="KG Primary Penmanship"/>
                <a:ea typeface="KG Primary Penmanship"/>
                <a:cs typeface="KG Primary Penmanship"/>
                <a:sym typeface="KG Primary Penmanship"/>
              </a:rPr>
              <a:t>Hoe moet de gemeente de veiligheid in Bleijerdam vergroten?​</a:t>
            </a:r>
          </a:p>
          <a:p>
            <a:pPr marL="647700" lvl="1" indent="-323850" algn="l">
              <a:lnSpc>
                <a:spcPts val="3000"/>
              </a:lnSpc>
              <a:spcBef>
                <a:spcPct val="0"/>
              </a:spcBef>
              <a:buAutoNum type="arabicPeriod"/>
            </a:pPr>
            <a:r>
              <a:rPr lang="en-US" sz="3000" u="none">
                <a:solidFill>
                  <a:srgbClr val="2D2F5F"/>
                </a:solidFill>
                <a:latin typeface="KG Primary Penmanship"/>
                <a:ea typeface="KG Primary Penmanship"/>
                <a:cs typeface="KG Primary Penmanship"/>
                <a:sym typeface="KG Primary Penmanship"/>
              </a:rPr>
              <a:t>Het keuze-onderwerp</a:t>
            </a:r>
          </a:p>
          <a:p>
            <a:pPr algn="l">
              <a:lnSpc>
                <a:spcPts val="3000"/>
              </a:lnSpc>
              <a:spcBef>
                <a:spcPct val="0"/>
              </a:spcBef>
            </a:pPr>
            <a:endParaRPr lang="en-US" sz="3000" u="none">
              <a:solidFill>
                <a:srgbClr val="2D2F5F"/>
              </a:solidFill>
              <a:latin typeface="KG Primary Penmanship"/>
              <a:ea typeface="KG Primary Penmanship"/>
              <a:cs typeface="KG Primary Penmanship"/>
              <a:sym typeface="KG Primary Penmanship"/>
            </a:endParaRPr>
          </a:p>
          <a:p>
            <a:pPr algn="ctr">
              <a:lnSpc>
                <a:spcPts val="3000"/>
              </a:lnSpc>
              <a:spcBef>
                <a:spcPct val="0"/>
              </a:spcBef>
            </a:pPr>
            <a:endParaRPr lang="en-US" sz="3000" u="none">
              <a:solidFill>
                <a:srgbClr val="2D2F5F"/>
              </a:solidFill>
              <a:latin typeface="KG Primary Penmanship"/>
              <a:ea typeface="KG Primary Penmanship"/>
              <a:cs typeface="KG Primary Penmanship"/>
              <a:sym typeface="KG Primary Penmanship"/>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0EFEA"/>
        </a:solidFill>
        <a:effectLst/>
      </p:bgPr>
    </p:bg>
    <p:spTree>
      <p:nvGrpSpPr>
        <p:cNvPr id="1" name=""/>
        <p:cNvGrpSpPr/>
        <p:nvPr/>
      </p:nvGrpSpPr>
      <p:grpSpPr>
        <a:xfrm>
          <a:off x="0" y="0"/>
          <a:ext cx="0" cy="0"/>
          <a:chOff x="0" y="0"/>
          <a:chExt cx="0" cy="0"/>
        </a:xfrm>
      </p:grpSpPr>
      <p:sp>
        <p:nvSpPr>
          <p:cNvPr id="2" name="TextBox 2"/>
          <p:cNvSpPr txBox="1"/>
          <p:nvPr/>
        </p:nvSpPr>
        <p:spPr>
          <a:xfrm>
            <a:off x="702359" y="1948355"/>
            <a:ext cx="8381256" cy="3195320"/>
          </a:xfrm>
          <a:prstGeom prst="rect">
            <a:avLst/>
          </a:prstGeom>
        </p:spPr>
        <p:txBody>
          <a:bodyPr lIns="0" tIns="0" rIns="0" bIns="0" rtlCol="0" anchor="t">
            <a:spAutoFit/>
          </a:bodyPr>
          <a:lstStyle/>
          <a:p>
            <a:pPr algn="ctr">
              <a:lnSpc>
                <a:spcPts val="2799"/>
              </a:lnSpc>
            </a:pPr>
            <a:r>
              <a:rPr lang="en-US" sz="2799">
                <a:solidFill>
                  <a:srgbClr val="2D2F5F"/>
                </a:solidFill>
                <a:latin typeface="KG Primary Penmanship"/>
                <a:ea typeface="KG Primary Penmanship"/>
                <a:cs typeface="KG Primary Penmanship"/>
                <a:sym typeface="KG Primary Penmanship"/>
              </a:rPr>
              <a:t>Er is een (meerderheids)coalitie ontstaan!​</a:t>
            </a:r>
          </a:p>
          <a:p>
            <a:pPr algn="ctr">
              <a:lnSpc>
                <a:spcPts val="2799"/>
              </a:lnSpc>
            </a:pPr>
            <a:r>
              <a:rPr lang="en-US" sz="2799">
                <a:solidFill>
                  <a:srgbClr val="2D2F5F"/>
                </a:solidFill>
                <a:latin typeface="KG Primary Penmanship"/>
                <a:ea typeface="KG Primary Penmanship"/>
                <a:cs typeface="KG Primary Penmanship"/>
                <a:sym typeface="KG Primary Penmanship"/>
              </a:rPr>
              <a:t>​</a:t>
            </a:r>
          </a:p>
          <a:p>
            <a:pPr algn="ctr">
              <a:lnSpc>
                <a:spcPts val="2799"/>
              </a:lnSpc>
              <a:spcBef>
                <a:spcPct val="0"/>
              </a:spcBef>
            </a:pPr>
            <a:r>
              <a:rPr lang="en-US" sz="2799">
                <a:solidFill>
                  <a:srgbClr val="2D2F5F"/>
                </a:solidFill>
                <a:latin typeface="KG Primary Penmanship"/>
                <a:ea typeface="KG Primary Penmanship"/>
                <a:cs typeface="KG Primary Penmanship"/>
                <a:sym typeface="KG Primary Penmanship"/>
              </a:rPr>
              <a:t>Het enige dat dan nog geschreven moet worden, is het coalitieakkoord.</a:t>
            </a:r>
          </a:p>
          <a:p>
            <a:pPr algn="ctr">
              <a:lnSpc>
                <a:spcPts val="2799"/>
              </a:lnSpc>
              <a:spcBef>
                <a:spcPct val="0"/>
              </a:spcBef>
            </a:pPr>
            <a:r>
              <a:rPr lang="en-US" sz="2799">
                <a:solidFill>
                  <a:srgbClr val="2D2F5F"/>
                </a:solidFill>
                <a:latin typeface="KG Primary Penmanship"/>
                <a:ea typeface="KG Primary Penmanship"/>
                <a:cs typeface="KG Primary Penmanship"/>
                <a:sym typeface="KG Primary Penmanship"/>
              </a:rPr>
              <a:t>​</a:t>
            </a:r>
          </a:p>
          <a:p>
            <a:pPr algn="ctr">
              <a:lnSpc>
                <a:spcPts val="2799"/>
              </a:lnSpc>
              <a:spcBef>
                <a:spcPct val="0"/>
              </a:spcBef>
            </a:pPr>
            <a:r>
              <a:rPr lang="en-US" sz="2799">
                <a:solidFill>
                  <a:srgbClr val="2D2F5F"/>
                </a:solidFill>
                <a:latin typeface="KG Primary Penmanship"/>
                <a:ea typeface="KG Primary Penmanship"/>
                <a:cs typeface="KG Primary Penmanship"/>
                <a:sym typeface="KG Primary Penmanship"/>
              </a:rPr>
              <a:t>• Welke partijen zitten in de coalitie?​</a:t>
            </a:r>
          </a:p>
          <a:p>
            <a:pPr algn="ctr">
              <a:lnSpc>
                <a:spcPts val="2799"/>
              </a:lnSpc>
              <a:spcBef>
                <a:spcPct val="0"/>
              </a:spcBef>
            </a:pPr>
            <a:r>
              <a:rPr lang="en-US" sz="2799">
                <a:solidFill>
                  <a:srgbClr val="2D2F5F"/>
                </a:solidFill>
                <a:latin typeface="KG Primary Penmanship"/>
                <a:ea typeface="KG Primary Penmanship"/>
                <a:cs typeface="KG Primary Penmanship"/>
                <a:sym typeface="KG Primary Penmanship"/>
              </a:rPr>
              <a:t>• Hoeveel zetels heeft de coalitie in totaal?​</a:t>
            </a:r>
          </a:p>
          <a:p>
            <a:pPr algn="ctr">
              <a:lnSpc>
                <a:spcPts val="2799"/>
              </a:lnSpc>
              <a:spcBef>
                <a:spcPct val="0"/>
              </a:spcBef>
            </a:pPr>
            <a:r>
              <a:rPr lang="en-US" sz="2799">
                <a:solidFill>
                  <a:srgbClr val="2D2F5F"/>
                </a:solidFill>
                <a:latin typeface="KG Primary Penmanship"/>
                <a:ea typeface="KG Primary Penmanship"/>
                <a:cs typeface="KG Primary Penmanship"/>
                <a:sym typeface="KG Primary Penmanship"/>
              </a:rPr>
              <a:t>• Wat zijn de besluiten over de drie verplichte onderwerpen?​</a:t>
            </a:r>
          </a:p>
          <a:p>
            <a:pPr algn="ctr">
              <a:lnSpc>
                <a:spcPts val="2799"/>
              </a:lnSpc>
              <a:spcBef>
                <a:spcPct val="0"/>
              </a:spcBef>
            </a:pPr>
            <a:r>
              <a:rPr lang="en-US" sz="2799">
                <a:solidFill>
                  <a:srgbClr val="2D2F5F"/>
                </a:solidFill>
                <a:latin typeface="KG Primary Penmanship"/>
                <a:ea typeface="KG Primary Penmanship"/>
                <a:cs typeface="KG Primary Penmanship"/>
                <a:sym typeface="KG Primary Penmanship"/>
              </a:rPr>
              <a:t>• Welke vrije onderwerpen zijn eventueel afgesproken?</a:t>
            </a:r>
          </a:p>
          <a:p>
            <a:pPr algn="ctr">
              <a:lnSpc>
                <a:spcPts val="2799"/>
              </a:lnSpc>
              <a:spcBef>
                <a:spcPct val="0"/>
              </a:spcBef>
            </a:pPr>
            <a:endParaRPr lang="en-US" sz="2799">
              <a:solidFill>
                <a:srgbClr val="2D2F5F"/>
              </a:solidFill>
              <a:latin typeface="KG Primary Penmanship"/>
              <a:ea typeface="KG Primary Penmanship"/>
              <a:cs typeface="KG Primary Penmanship"/>
              <a:sym typeface="KG Primary Penmanship"/>
            </a:endParaRPr>
          </a:p>
        </p:txBody>
      </p:sp>
      <p:sp>
        <p:nvSpPr>
          <p:cNvPr id="3" name="Freeform 3"/>
          <p:cNvSpPr/>
          <p:nvPr/>
        </p:nvSpPr>
        <p:spPr>
          <a:xfrm>
            <a:off x="4909174" y="6002840"/>
            <a:ext cx="2173681" cy="1312360"/>
          </a:xfrm>
          <a:custGeom>
            <a:avLst/>
            <a:gdLst/>
            <a:ahLst/>
            <a:cxnLst/>
            <a:rect l="l" t="t" r="r" b="b"/>
            <a:pathLst>
              <a:path w="2173681" h="1312360">
                <a:moveTo>
                  <a:pt x="0" y="0"/>
                </a:moveTo>
                <a:lnTo>
                  <a:pt x="2173681" y="0"/>
                </a:lnTo>
                <a:lnTo>
                  <a:pt x="2173681" y="1312360"/>
                </a:lnTo>
                <a:lnTo>
                  <a:pt x="0" y="1312360"/>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32374" y="274244"/>
            <a:ext cx="9721226" cy="786136"/>
          </a:xfrm>
          <a:prstGeom prst="rect">
            <a:avLst/>
          </a:prstGeom>
        </p:spPr>
        <p:txBody>
          <a:bodyPr lIns="0" tIns="0" rIns="0" bIns="0" rtlCol="0" anchor="t">
            <a:spAutoFit/>
          </a:bodyPr>
          <a:lstStyle/>
          <a:p>
            <a:pPr algn="ctr">
              <a:lnSpc>
                <a:spcPts val="5911"/>
              </a:lnSpc>
            </a:pPr>
            <a:r>
              <a:rPr lang="en-US" sz="5911">
                <a:solidFill>
                  <a:srgbClr val="2D2F5F"/>
                </a:solidFill>
                <a:latin typeface="La Lou"/>
                <a:ea typeface="La Lou"/>
                <a:cs typeface="La Lou"/>
                <a:sym typeface="La Lou"/>
              </a:rPr>
              <a:t>HET COALITIEAKKOORD</a:t>
            </a:r>
          </a:p>
        </p:txBody>
      </p:sp>
      <p:sp>
        <p:nvSpPr>
          <p:cNvPr id="5" name="Freeform 5"/>
          <p:cNvSpPr/>
          <p:nvPr/>
        </p:nvSpPr>
        <p:spPr>
          <a:xfrm flipH="1">
            <a:off x="2735493" y="6002840"/>
            <a:ext cx="2173681" cy="1312360"/>
          </a:xfrm>
          <a:custGeom>
            <a:avLst/>
            <a:gdLst/>
            <a:ahLst/>
            <a:cxnLst/>
            <a:rect l="l" t="t" r="r" b="b"/>
            <a:pathLst>
              <a:path w="2173681" h="1312360">
                <a:moveTo>
                  <a:pt x="2173681" y="0"/>
                </a:moveTo>
                <a:lnTo>
                  <a:pt x="0" y="0"/>
                </a:lnTo>
                <a:lnTo>
                  <a:pt x="0" y="1312360"/>
                </a:lnTo>
                <a:lnTo>
                  <a:pt x="2173681" y="1312360"/>
                </a:lnTo>
                <a:lnTo>
                  <a:pt x="2173681" y="0"/>
                </a:lnTo>
                <a:close/>
              </a:path>
            </a:pathLst>
          </a:custGeom>
          <a:blipFill>
            <a:blip>
              <a:extLst>
                <a:ext uri="{96DAC541-7B7A-43D3-8B79-37D633B846F1}">
                  <asvg:svgBlip xmlns:asvg="http://schemas.microsoft.com/office/drawing/2016/SVG/main" r:embed="rId3"/>
                </a:ext>
              </a:extLst>
            </a:blip>
            <a:stretch>
              <a:fillRect/>
            </a:stretch>
          </a:blipFill>
        </p:spPr>
      </p:sp>
      <p:sp>
        <p:nvSpPr>
          <p:cNvPr id="6" name="Freeform 6"/>
          <p:cNvSpPr/>
          <p:nvPr/>
        </p:nvSpPr>
        <p:spPr>
          <a:xfrm>
            <a:off x="7954672" y="6672683"/>
            <a:ext cx="1606865" cy="472262"/>
          </a:xfrm>
          <a:custGeom>
            <a:avLst/>
            <a:gdLst/>
            <a:ahLst/>
            <a:cxnLst/>
            <a:rect l="l" t="t" r="r" b="b"/>
            <a:pathLst>
              <a:path w="1606865" h="472262">
                <a:moveTo>
                  <a:pt x="0" y="0"/>
                </a:moveTo>
                <a:lnTo>
                  <a:pt x="1606865" y="0"/>
                </a:lnTo>
                <a:lnTo>
                  <a:pt x="1606865" y="472261"/>
                </a:lnTo>
                <a:lnTo>
                  <a:pt x="0" y="472261"/>
                </a:lnTo>
                <a:lnTo>
                  <a:pt x="0" y="0"/>
                </a:lnTo>
                <a:close/>
              </a:path>
            </a:pathLst>
          </a:custGeom>
          <a:blipFill>
            <a:blip r:embed="rId4"/>
            <a:stretch>
              <a:fillRect/>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0EFEA"/>
        </a:solidFill>
        <a:effectLst/>
      </p:bgPr>
    </p:bg>
    <p:spTree>
      <p:nvGrpSpPr>
        <p:cNvPr id="1" name=""/>
        <p:cNvGrpSpPr/>
        <p:nvPr/>
      </p:nvGrpSpPr>
      <p:grpSpPr>
        <a:xfrm>
          <a:off x="0" y="0"/>
          <a:ext cx="0" cy="0"/>
          <a:chOff x="0" y="0"/>
          <a:chExt cx="0" cy="0"/>
        </a:xfrm>
      </p:grpSpPr>
      <p:sp>
        <p:nvSpPr>
          <p:cNvPr id="2" name="Freeform 2"/>
          <p:cNvSpPr/>
          <p:nvPr/>
        </p:nvSpPr>
        <p:spPr>
          <a:xfrm>
            <a:off x="633389" y="1965230"/>
            <a:ext cx="2746007" cy="3553656"/>
          </a:xfrm>
          <a:custGeom>
            <a:avLst/>
            <a:gdLst/>
            <a:ahLst/>
            <a:cxnLst/>
            <a:rect l="l" t="t" r="r" b="b"/>
            <a:pathLst>
              <a:path w="2746007" h="3553656">
                <a:moveTo>
                  <a:pt x="0" y="0"/>
                </a:moveTo>
                <a:lnTo>
                  <a:pt x="2746007" y="0"/>
                </a:lnTo>
                <a:lnTo>
                  <a:pt x="2746007" y="3553656"/>
                </a:lnTo>
                <a:lnTo>
                  <a:pt x="0" y="3553656"/>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a:off x="7708447" y="6583680"/>
            <a:ext cx="1606865" cy="472262"/>
          </a:xfrm>
          <a:custGeom>
            <a:avLst/>
            <a:gdLst/>
            <a:ahLst/>
            <a:cxnLst/>
            <a:rect l="l" t="t" r="r" b="b"/>
            <a:pathLst>
              <a:path w="1606865" h="472262">
                <a:moveTo>
                  <a:pt x="0" y="0"/>
                </a:moveTo>
                <a:lnTo>
                  <a:pt x="1606865" y="0"/>
                </a:lnTo>
                <a:lnTo>
                  <a:pt x="1606865" y="472262"/>
                </a:lnTo>
                <a:lnTo>
                  <a:pt x="0" y="472262"/>
                </a:lnTo>
                <a:lnTo>
                  <a:pt x="0" y="0"/>
                </a:lnTo>
                <a:close/>
              </a:path>
            </a:pathLst>
          </a:custGeom>
          <a:blipFill>
            <a:blip r:embed="rId3"/>
            <a:stretch>
              <a:fillRect/>
            </a:stretch>
          </a:blipFill>
        </p:spPr>
      </p:sp>
      <p:sp>
        <p:nvSpPr>
          <p:cNvPr id="4" name="Freeform 4"/>
          <p:cNvSpPr/>
          <p:nvPr/>
        </p:nvSpPr>
        <p:spPr>
          <a:xfrm>
            <a:off x="3952772" y="1965230"/>
            <a:ext cx="5362540" cy="3553656"/>
          </a:xfrm>
          <a:custGeom>
            <a:avLst/>
            <a:gdLst/>
            <a:ahLst/>
            <a:cxnLst/>
            <a:rect l="l" t="t" r="r" b="b"/>
            <a:pathLst>
              <a:path w="5362540" h="3553656">
                <a:moveTo>
                  <a:pt x="0" y="0"/>
                </a:moveTo>
                <a:lnTo>
                  <a:pt x="5362540" y="0"/>
                </a:lnTo>
                <a:lnTo>
                  <a:pt x="5362540" y="3553656"/>
                </a:lnTo>
                <a:lnTo>
                  <a:pt x="0" y="3553656"/>
                </a:lnTo>
                <a:lnTo>
                  <a:pt x="0" y="0"/>
                </a:lnTo>
                <a:close/>
              </a:path>
            </a:pathLst>
          </a:custGeom>
          <a:blipFill>
            <a:blip r:embed="rId4"/>
            <a:stretch>
              <a:fillRect/>
            </a:stretch>
          </a:blipFill>
        </p:spPr>
      </p:sp>
      <p:sp>
        <p:nvSpPr>
          <p:cNvPr id="5" name="TextBox 5"/>
          <p:cNvSpPr txBox="1"/>
          <p:nvPr/>
        </p:nvSpPr>
        <p:spPr>
          <a:xfrm>
            <a:off x="32374" y="114300"/>
            <a:ext cx="9721226" cy="786136"/>
          </a:xfrm>
          <a:prstGeom prst="rect">
            <a:avLst/>
          </a:prstGeom>
        </p:spPr>
        <p:txBody>
          <a:bodyPr lIns="0" tIns="0" rIns="0" bIns="0" rtlCol="0" anchor="t">
            <a:spAutoFit/>
          </a:bodyPr>
          <a:lstStyle/>
          <a:p>
            <a:pPr algn="ctr">
              <a:lnSpc>
                <a:spcPts val="5911"/>
              </a:lnSpc>
            </a:pPr>
            <a:r>
              <a:rPr lang="en-US" sz="5911">
                <a:solidFill>
                  <a:srgbClr val="2D2F5F"/>
                </a:solidFill>
                <a:latin typeface="La Lou"/>
                <a:ea typeface="La Lou"/>
                <a:cs typeface="La Lou"/>
                <a:sym typeface="La Lou"/>
              </a:rPr>
              <a:t>PUNTEN PER PARTIJ</a:t>
            </a:r>
          </a:p>
        </p:txBody>
      </p:sp>
      <p:sp>
        <p:nvSpPr>
          <p:cNvPr id="6" name="TextBox 6"/>
          <p:cNvSpPr txBox="1"/>
          <p:nvPr/>
        </p:nvSpPr>
        <p:spPr>
          <a:xfrm>
            <a:off x="731520" y="2989583"/>
            <a:ext cx="2419218" cy="1552575"/>
          </a:xfrm>
          <a:prstGeom prst="rect">
            <a:avLst/>
          </a:prstGeom>
        </p:spPr>
        <p:txBody>
          <a:bodyPr lIns="0" tIns="0" rIns="0" bIns="0" rtlCol="0" anchor="t">
            <a:spAutoFit/>
          </a:bodyPr>
          <a:lstStyle/>
          <a:p>
            <a:pPr algn="ctr">
              <a:lnSpc>
                <a:spcPts val="3000"/>
              </a:lnSpc>
              <a:spcBef>
                <a:spcPct val="0"/>
              </a:spcBef>
            </a:pPr>
            <a:r>
              <a:rPr lang="en-US" sz="3000">
                <a:solidFill>
                  <a:srgbClr val="2D2F5F"/>
                </a:solidFill>
                <a:latin typeface="KG Primary Penmanship"/>
                <a:ea typeface="KG Primary Penmanship"/>
                <a:cs typeface="KG Primary Penmanship"/>
                <a:sym typeface="KG Primary Penmanship"/>
              </a:rPr>
              <a:t>Alle partijen (ook oppositiepartijen) berekenen hun punten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0EFEA"/>
        </a:solidFill>
        <a:effectLst/>
      </p:bgPr>
    </p:bg>
    <p:spTree>
      <p:nvGrpSpPr>
        <p:cNvPr id="1" name=""/>
        <p:cNvGrpSpPr/>
        <p:nvPr/>
      </p:nvGrpSpPr>
      <p:grpSpPr>
        <a:xfrm>
          <a:off x="0" y="0"/>
          <a:ext cx="0" cy="0"/>
          <a:chOff x="0" y="0"/>
          <a:chExt cx="0" cy="0"/>
        </a:xfrm>
      </p:grpSpPr>
      <p:sp>
        <p:nvSpPr>
          <p:cNvPr id="2" name="TextBox 2"/>
          <p:cNvSpPr txBox="1"/>
          <p:nvPr/>
        </p:nvSpPr>
        <p:spPr>
          <a:xfrm>
            <a:off x="1836986" y="3075823"/>
            <a:ext cx="6079629" cy="788677"/>
          </a:xfrm>
          <a:prstGeom prst="rect">
            <a:avLst/>
          </a:prstGeom>
        </p:spPr>
        <p:txBody>
          <a:bodyPr lIns="0" tIns="0" rIns="0" bIns="0" rtlCol="0" anchor="t">
            <a:spAutoFit/>
          </a:bodyPr>
          <a:lstStyle/>
          <a:p>
            <a:pPr algn="ctr">
              <a:lnSpc>
                <a:spcPts val="3000"/>
              </a:lnSpc>
              <a:spcBef>
                <a:spcPct val="0"/>
              </a:spcBef>
            </a:pPr>
            <a:r>
              <a:rPr lang="en-US" sz="3000" dirty="0">
                <a:solidFill>
                  <a:srgbClr val="2D2F5F"/>
                </a:solidFill>
                <a:latin typeface="KG Primary Penmanship"/>
                <a:ea typeface="KG Primary Penmanship"/>
                <a:cs typeface="KG Primary Penmanship"/>
                <a:sym typeface="KG Primary Penmanship"/>
              </a:rPr>
              <a:t>docent </a:t>
            </a:r>
            <a:r>
              <a:rPr lang="en-US" sz="3000" dirty="0" err="1">
                <a:solidFill>
                  <a:srgbClr val="2D2F5F"/>
                </a:solidFill>
                <a:latin typeface="KG Primary Penmanship"/>
                <a:ea typeface="KG Primary Penmanship"/>
                <a:cs typeface="KG Primary Penmanship"/>
                <a:sym typeface="KG Primary Penmanship"/>
              </a:rPr>
              <a:t>vult</a:t>
            </a:r>
            <a:r>
              <a:rPr lang="en-US" sz="3000" dirty="0">
                <a:solidFill>
                  <a:srgbClr val="2D2F5F"/>
                </a:solidFill>
                <a:latin typeface="KG Primary Penmanship"/>
                <a:ea typeface="KG Primary Penmanship"/>
                <a:cs typeface="KG Primary Penmanship"/>
                <a:sym typeface="KG Primary Penmanship"/>
              </a:rPr>
              <a:t> </a:t>
            </a:r>
            <a:r>
              <a:rPr lang="en-US" sz="3000" dirty="0" err="1">
                <a:solidFill>
                  <a:srgbClr val="2D2F5F"/>
                </a:solidFill>
                <a:latin typeface="KG Primary Penmanship"/>
                <a:ea typeface="KG Primary Penmanship"/>
                <a:cs typeface="KG Primary Penmanship"/>
                <a:sym typeface="KG Primary Penmanship"/>
              </a:rPr>
              <a:t>hier</a:t>
            </a:r>
            <a:r>
              <a:rPr lang="en-US" sz="3000" dirty="0">
                <a:solidFill>
                  <a:srgbClr val="2D2F5F"/>
                </a:solidFill>
                <a:latin typeface="KG Primary Penmanship"/>
                <a:ea typeface="KG Primary Penmanship"/>
                <a:cs typeface="KG Primary Penmanship"/>
                <a:sym typeface="KG Primary Penmanship"/>
              </a:rPr>
              <a:t> </a:t>
            </a:r>
            <a:r>
              <a:rPr lang="en-US" sz="3000" dirty="0" err="1">
                <a:solidFill>
                  <a:srgbClr val="2D2F5F"/>
                </a:solidFill>
                <a:latin typeface="KG Primary Penmanship"/>
                <a:ea typeface="KG Primary Penmanship"/>
                <a:cs typeface="KG Primary Penmanship"/>
                <a:sym typeface="KG Primary Penmanship"/>
              </a:rPr>
              <a:t>zelf</a:t>
            </a:r>
            <a:r>
              <a:rPr lang="en-US" sz="3000" dirty="0">
                <a:solidFill>
                  <a:srgbClr val="2D2F5F"/>
                </a:solidFill>
                <a:latin typeface="KG Primary Penmanship"/>
                <a:ea typeface="KG Primary Penmanship"/>
                <a:cs typeface="KG Primary Penmanship"/>
                <a:sym typeface="KG Primary Penmanship"/>
              </a:rPr>
              <a:t> </a:t>
            </a:r>
            <a:r>
              <a:rPr lang="en-US" sz="3000" dirty="0" err="1">
                <a:solidFill>
                  <a:srgbClr val="2D2F5F"/>
                </a:solidFill>
                <a:latin typeface="KG Primary Penmanship"/>
                <a:ea typeface="KG Primary Penmanship"/>
                <a:cs typeface="KG Primary Penmanship"/>
                <a:sym typeface="KG Primary Penmanship"/>
              </a:rPr>
              <a:t>gekozen</a:t>
            </a:r>
            <a:r>
              <a:rPr lang="en-US" sz="3000" dirty="0">
                <a:solidFill>
                  <a:srgbClr val="2D2F5F"/>
                </a:solidFill>
                <a:latin typeface="KG Primary Penmanship"/>
                <a:ea typeface="KG Primary Penmanship"/>
                <a:cs typeface="KG Primary Penmanship"/>
                <a:sym typeface="KG Primary Penmanship"/>
              </a:rPr>
              <a:t> </a:t>
            </a:r>
            <a:r>
              <a:rPr lang="en-US" sz="3000" dirty="0" err="1">
                <a:solidFill>
                  <a:srgbClr val="2D2F5F"/>
                </a:solidFill>
                <a:latin typeface="KG Primary Penmanship"/>
                <a:ea typeface="KG Primary Penmanship"/>
                <a:cs typeface="KG Primary Penmanship"/>
                <a:sym typeface="KG Primary Penmanship"/>
              </a:rPr>
              <a:t>reflectievragen</a:t>
            </a:r>
            <a:r>
              <a:rPr lang="en-US" sz="3000" dirty="0">
                <a:solidFill>
                  <a:srgbClr val="2D2F5F"/>
                </a:solidFill>
                <a:latin typeface="KG Primary Penmanship"/>
                <a:ea typeface="KG Primary Penmanship"/>
                <a:cs typeface="KG Primary Penmanship"/>
                <a:sym typeface="KG Primary Penmanship"/>
              </a:rPr>
              <a:t> (</a:t>
            </a:r>
            <a:r>
              <a:rPr lang="en-US" sz="3000" dirty="0" err="1">
                <a:solidFill>
                  <a:srgbClr val="2D2F5F"/>
                </a:solidFill>
                <a:latin typeface="KG Primary Penmanship"/>
                <a:ea typeface="KG Primary Penmanship"/>
                <a:cs typeface="KG Primary Penmanship"/>
                <a:sym typeface="KG Primary Penmanship"/>
              </a:rPr>
              <a:t>uit</a:t>
            </a:r>
            <a:r>
              <a:rPr lang="en-US" sz="3000" dirty="0">
                <a:solidFill>
                  <a:srgbClr val="2D2F5F"/>
                </a:solidFill>
                <a:latin typeface="KG Primary Penmanship"/>
                <a:ea typeface="KG Primary Penmanship"/>
                <a:cs typeface="KG Primary Penmanship"/>
                <a:sym typeface="KG Primary Penmanship"/>
              </a:rPr>
              <a:t> de </a:t>
            </a:r>
            <a:r>
              <a:rPr lang="en-US" sz="3000" dirty="0" err="1">
                <a:solidFill>
                  <a:srgbClr val="2D2F5F"/>
                </a:solidFill>
                <a:latin typeface="KG Primary Penmanship"/>
                <a:ea typeface="KG Primary Penmanship"/>
                <a:cs typeface="KG Primary Penmanship"/>
                <a:sym typeface="KG Primary Penmanship"/>
              </a:rPr>
              <a:t>notities</a:t>
            </a:r>
            <a:r>
              <a:rPr lang="en-US" sz="3000" dirty="0">
                <a:solidFill>
                  <a:srgbClr val="2D2F5F"/>
                </a:solidFill>
                <a:latin typeface="KG Primary Penmanship"/>
                <a:ea typeface="KG Primary Penmanship"/>
                <a:cs typeface="KG Primary Penmanship"/>
                <a:sym typeface="KG Primary Penmanship"/>
              </a:rPr>
              <a:t>) in.</a:t>
            </a:r>
          </a:p>
        </p:txBody>
      </p:sp>
      <p:sp>
        <p:nvSpPr>
          <p:cNvPr id="3" name="Freeform 3"/>
          <p:cNvSpPr/>
          <p:nvPr/>
        </p:nvSpPr>
        <p:spPr>
          <a:xfrm rot="542667">
            <a:off x="3730910" y="5943477"/>
            <a:ext cx="2291781" cy="1295898"/>
          </a:xfrm>
          <a:custGeom>
            <a:avLst/>
            <a:gdLst/>
            <a:ahLst/>
            <a:cxnLst/>
            <a:rect l="l" t="t" r="r" b="b"/>
            <a:pathLst>
              <a:path w="2291781" h="1295898">
                <a:moveTo>
                  <a:pt x="0" y="0"/>
                </a:moveTo>
                <a:lnTo>
                  <a:pt x="2291780" y="0"/>
                </a:lnTo>
                <a:lnTo>
                  <a:pt x="2291780" y="1295898"/>
                </a:lnTo>
                <a:lnTo>
                  <a:pt x="0" y="1295898"/>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7883362" y="6583680"/>
            <a:ext cx="1606865" cy="472262"/>
          </a:xfrm>
          <a:custGeom>
            <a:avLst/>
            <a:gdLst/>
            <a:ahLst/>
            <a:cxnLst/>
            <a:rect l="l" t="t" r="r" b="b"/>
            <a:pathLst>
              <a:path w="1606865" h="472262">
                <a:moveTo>
                  <a:pt x="0" y="0"/>
                </a:moveTo>
                <a:lnTo>
                  <a:pt x="1606866" y="0"/>
                </a:lnTo>
                <a:lnTo>
                  <a:pt x="1606866" y="472262"/>
                </a:lnTo>
                <a:lnTo>
                  <a:pt x="0" y="472262"/>
                </a:lnTo>
                <a:lnTo>
                  <a:pt x="0" y="0"/>
                </a:lnTo>
                <a:close/>
              </a:path>
            </a:pathLst>
          </a:custGeom>
          <a:blipFill>
            <a:blip r:embed="rId4"/>
            <a:stretch>
              <a:fillRect/>
            </a:stretch>
          </a:blipFill>
        </p:spPr>
      </p:sp>
      <p:sp>
        <p:nvSpPr>
          <p:cNvPr id="5" name="TextBox 5"/>
          <p:cNvSpPr txBox="1"/>
          <p:nvPr/>
        </p:nvSpPr>
        <p:spPr>
          <a:xfrm>
            <a:off x="263372" y="274244"/>
            <a:ext cx="9226856" cy="2286716"/>
          </a:xfrm>
          <a:prstGeom prst="rect">
            <a:avLst/>
          </a:prstGeom>
        </p:spPr>
        <p:txBody>
          <a:bodyPr lIns="0" tIns="0" rIns="0" bIns="0" rtlCol="0" anchor="t">
            <a:spAutoFit/>
          </a:bodyPr>
          <a:lstStyle/>
          <a:p>
            <a:pPr algn="ctr">
              <a:lnSpc>
                <a:spcPts val="5911"/>
              </a:lnSpc>
            </a:pPr>
            <a:r>
              <a:rPr lang="en-US" sz="5911">
                <a:solidFill>
                  <a:srgbClr val="2D2F5F"/>
                </a:solidFill>
                <a:latin typeface="La Lou"/>
                <a:ea typeface="La Lou"/>
                <a:cs typeface="La Lou"/>
                <a:sym typeface="La Lou"/>
              </a:rPr>
              <a:t>WIE HEEFT ER GEWONNEN? EN WAT HEBBEN WE VERDER ERVAREN?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Aangepast</PresentationFormat>
  <Paragraphs>0</Paragraphs>
  <Slides>13</Slides>
  <Notes>7</Notes>
  <HiddenSlides>0</HiddenSlides>
  <MMClips>0</MMClips>
  <ScaleCrop>false</ScaleCrop>
  <HeadingPairs>
    <vt:vector size="4" baseType="variant">
      <vt:variant>
        <vt:lpstr>Thema</vt:lpstr>
      </vt:variant>
      <vt:variant>
        <vt:i4>1</vt:i4>
      </vt:variant>
      <vt:variant>
        <vt:lpstr>Diatitels</vt:lpstr>
      </vt:variant>
      <vt:variant>
        <vt:i4>13</vt:i4>
      </vt:variant>
    </vt:vector>
  </HeadingPairs>
  <TitlesOfParts>
    <vt:vector size="14" baseType="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Kopie van De Gemeenteraadsverkiezingen</dc:title>
  <cp:revision>24</cp:revision>
  <dcterms:created xsi:type="dcterms:W3CDTF">2006-08-16T00:00:00Z</dcterms:created>
  <dcterms:modified xsi:type="dcterms:W3CDTF">2026-03-13T09:33:24Z</dcterms:modified>
  <dc:identifier>DAHD0K-C_Ww</dc:identifier>
</cp:coreProperties>
</file>