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1" r:id="rId2"/>
    <p:sldId id="262" r:id="rId3"/>
    <p:sldId id="269" r:id="rId4"/>
    <p:sldId id="270" r:id="rId5"/>
    <p:sldId id="272" r:id="rId6"/>
    <p:sldId id="273" r:id="rId7"/>
    <p:sldId id="274" r:id="rId8"/>
    <p:sldId id="271" r:id="rId9"/>
    <p:sldId id="278" r:id="rId10"/>
    <p:sldId id="275" r:id="rId11"/>
    <p:sldId id="276" r:id="rId12"/>
    <p:sldId id="277"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94"/>
    <p:restoredTop sz="75034"/>
  </p:normalViewPr>
  <p:slideViewPr>
    <p:cSldViewPr snapToGrid="0">
      <p:cViewPr varScale="1">
        <p:scale>
          <a:sx n="94" d="100"/>
          <a:sy n="94" d="100"/>
        </p:scale>
        <p:origin x="10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E21D47-447F-4449-91DE-E6A0EAC4164B}" type="doc">
      <dgm:prSet loTypeId="urn:microsoft.com/office/officeart/2008/layout/SquareAccentList" loCatId="" qsTypeId="urn:microsoft.com/office/officeart/2005/8/quickstyle/simple1" qsCatId="simple" csTypeId="urn:microsoft.com/office/officeart/2005/8/colors/accent1_2" csCatId="accent1" phldr="1"/>
      <dgm:spPr/>
      <dgm:t>
        <a:bodyPr/>
        <a:lstStyle/>
        <a:p>
          <a:endParaRPr lang="nl-NL"/>
        </a:p>
      </dgm:t>
    </dgm:pt>
    <dgm:pt modelId="{A03A93AE-FF02-A841-86FF-B0CB7E3B015F}">
      <dgm:prSet phldrT="[Tekst]" custT="1"/>
      <dgm:spPr>
        <a:solidFill>
          <a:schemeClr val="tx2">
            <a:lumMod val="25000"/>
            <a:lumOff val="75000"/>
          </a:schemeClr>
        </a:solidFill>
      </dgm:spPr>
      <dgm:t>
        <a:bodyPr/>
        <a:lstStyle/>
        <a:p>
          <a:r>
            <a:rPr lang="nl-NL" sz="4800" dirty="0"/>
            <a:t>Botsingen </a:t>
          </a:r>
        </a:p>
      </dgm:t>
    </dgm:pt>
    <dgm:pt modelId="{AEB4E1CB-D03C-8E4D-AC8F-C3A03704E57B}" type="parTrans" cxnId="{21946F36-25E5-7447-AC94-AF828F203706}">
      <dgm:prSet/>
      <dgm:spPr/>
      <dgm:t>
        <a:bodyPr/>
        <a:lstStyle/>
        <a:p>
          <a:endParaRPr lang="nl-NL"/>
        </a:p>
      </dgm:t>
    </dgm:pt>
    <dgm:pt modelId="{10481A83-FA87-A540-9FE5-9EFC6A7152AB}" type="sibTrans" cxnId="{21946F36-25E5-7447-AC94-AF828F203706}">
      <dgm:prSet/>
      <dgm:spPr/>
      <dgm:t>
        <a:bodyPr/>
        <a:lstStyle/>
        <a:p>
          <a:endParaRPr lang="nl-NL"/>
        </a:p>
      </dgm:t>
    </dgm:pt>
    <dgm:pt modelId="{67EE0D82-BA47-2F4A-A81A-0BE1AEB9CC81}">
      <dgm:prSet phldrT="[Tekst]" custT="1"/>
      <dgm:spPr/>
      <dgm:t>
        <a:bodyPr/>
        <a:lstStyle/>
        <a:p>
          <a:r>
            <a:rPr lang="nl-NL" sz="2000" dirty="0"/>
            <a:t>Welke waarde(n) of belangen herken je bij het kabinet?</a:t>
          </a:r>
        </a:p>
      </dgm:t>
    </dgm:pt>
    <dgm:pt modelId="{D2999063-CEE5-7740-AAEE-993DE6D4AFD4}" type="parTrans" cxnId="{8C8A5B82-CBC8-EC45-9609-E7A9AD4DCD19}">
      <dgm:prSet/>
      <dgm:spPr/>
      <dgm:t>
        <a:bodyPr/>
        <a:lstStyle/>
        <a:p>
          <a:endParaRPr lang="nl-NL"/>
        </a:p>
      </dgm:t>
    </dgm:pt>
    <dgm:pt modelId="{9FA7995C-C278-324B-910B-E3E00B9A2713}" type="sibTrans" cxnId="{8C8A5B82-CBC8-EC45-9609-E7A9AD4DCD19}">
      <dgm:prSet/>
      <dgm:spPr/>
      <dgm:t>
        <a:bodyPr/>
        <a:lstStyle/>
        <a:p>
          <a:endParaRPr lang="nl-NL"/>
        </a:p>
      </dgm:t>
    </dgm:pt>
    <dgm:pt modelId="{5266C9D5-3B72-2545-999F-50A9E8C3AFAE}">
      <dgm:prSet phldrT="[Tekst]" custT="1"/>
      <dgm:spPr/>
      <dgm:t>
        <a:bodyPr/>
        <a:lstStyle/>
        <a:p>
          <a:r>
            <a:rPr lang="nl-NL" sz="2000" dirty="0"/>
            <a:t>Welke waarde(n) of belangen herken je bij partijen?</a:t>
          </a:r>
        </a:p>
      </dgm:t>
    </dgm:pt>
    <dgm:pt modelId="{50776DA3-3C3F-E54D-BF42-9CA4FC30E39E}" type="parTrans" cxnId="{85C3E93D-1580-6946-AE0A-51C6115602BE}">
      <dgm:prSet/>
      <dgm:spPr/>
      <dgm:t>
        <a:bodyPr/>
        <a:lstStyle/>
        <a:p>
          <a:endParaRPr lang="nl-NL"/>
        </a:p>
      </dgm:t>
    </dgm:pt>
    <dgm:pt modelId="{3A6D0D56-0CDC-354D-80DB-7A8677EC4D53}" type="sibTrans" cxnId="{85C3E93D-1580-6946-AE0A-51C6115602BE}">
      <dgm:prSet/>
      <dgm:spPr/>
      <dgm:t>
        <a:bodyPr/>
        <a:lstStyle/>
        <a:p>
          <a:endParaRPr lang="nl-NL"/>
        </a:p>
      </dgm:t>
    </dgm:pt>
    <dgm:pt modelId="{A555B66B-8F76-014F-A990-20446E11827F}">
      <dgm:prSet phldrT="[Tekst]" custT="1"/>
      <dgm:spPr>
        <a:solidFill>
          <a:schemeClr val="tx2">
            <a:lumMod val="25000"/>
            <a:lumOff val="75000"/>
          </a:schemeClr>
        </a:solidFill>
      </dgm:spPr>
      <dgm:t>
        <a:bodyPr/>
        <a:lstStyle/>
        <a:p>
          <a:r>
            <a:rPr lang="nl-NL" sz="4800" dirty="0"/>
            <a:t>Redeneren</a:t>
          </a:r>
        </a:p>
      </dgm:t>
    </dgm:pt>
    <dgm:pt modelId="{338B6077-B8A4-7941-A518-04202A027590}" type="parTrans" cxnId="{6EF245CB-CF56-974C-BECA-187DA8411B55}">
      <dgm:prSet/>
      <dgm:spPr/>
      <dgm:t>
        <a:bodyPr/>
        <a:lstStyle/>
        <a:p>
          <a:endParaRPr lang="nl-NL"/>
        </a:p>
      </dgm:t>
    </dgm:pt>
    <dgm:pt modelId="{6723972D-259F-FA4F-AFDD-41F23899A264}" type="sibTrans" cxnId="{6EF245CB-CF56-974C-BECA-187DA8411B55}">
      <dgm:prSet/>
      <dgm:spPr/>
      <dgm:t>
        <a:bodyPr/>
        <a:lstStyle/>
        <a:p>
          <a:endParaRPr lang="nl-NL"/>
        </a:p>
      </dgm:t>
    </dgm:pt>
    <dgm:pt modelId="{C2CC1B1A-4CD4-1044-B059-47858B3690D4}">
      <dgm:prSet phldrT="[Tekst]" custT="1"/>
      <dgm:spPr/>
      <dgm:t>
        <a:bodyPr/>
        <a:lstStyle/>
        <a:p>
          <a:r>
            <a:rPr lang="nl-NL" sz="2000" dirty="0"/>
            <a:t>Beschrijf twee maatschappelijke vraagstukken die aan bod komen.</a:t>
          </a:r>
        </a:p>
      </dgm:t>
    </dgm:pt>
    <dgm:pt modelId="{4FDEBADA-4EEE-774F-AF71-D714C787E980}" type="parTrans" cxnId="{28093C62-594D-3243-9C07-A1CA47159FA8}">
      <dgm:prSet/>
      <dgm:spPr/>
      <dgm:t>
        <a:bodyPr/>
        <a:lstStyle/>
        <a:p>
          <a:endParaRPr lang="nl-NL"/>
        </a:p>
      </dgm:t>
    </dgm:pt>
    <dgm:pt modelId="{5683A188-1845-1C44-A536-CEA62B87F79B}" type="sibTrans" cxnId="{28093C62-594D-3243-9C07-A1CA47159FA8}">
      <dgm:prSet/>
      <dgm:spPr/>
      <dgm:t>
        <a:bodyPr/>
        <a:lstStyle/>
        <a:p>
          <a:endParaRPr lang="nl-NL"/>
        </a:p>
      </dgm:t>
    </dgm:pt>
    <dgm:pt modelId="{D8DA3A90-5BD2-4043-B88A-0D748A55C081}">
      <dgm:prSet phldrT="[Tekst]" custT="1"/>
      <dgm:spPr/>
      <dgm:t>
        <a:bodyPr/>
        <a:lstStyle/>
        <a:p>
          <a:r>
            <a:rPr lang="nl-NL" sz="2000" dirty="0"/>
            <a:t>Noem twee verschillende oorzaken bij een vraagstuk.</a:t>
          </a:r>
        </a:p>
      </dgm:t>
    </dgm:pt>
    <dgm:pt modelId="{549D15AA-5537-CC41-9C8E-789653C5FD05}" type="parTrans" cxnId="{EE25D36A-9804-1941-B811-49D32557F099}">
      <dgm:prSet/>
      <dgm:spPr/>
      <dgm:t>
        <a:bodyPr/>
        <a:lstStyle/>
        <a:p>
          <a:endParaRPr lang="nl-NL"/>
        </a:p>
      </dgm:t>
    </dgm:pt>
    <dgm:pt modelId="{2AE73827-0D2D-984A-B5BD-70A933F8F755}" type="sibTrans" cxnId="{EE25D36A-9804-1941-B811-49D32557F099}">
      <dgm:prSet/>
      <dgm:spPr/>
      <dgm:t>
        <a:bodyPr/>
        <a:lstStyle/>
        <a:p>
          <a:endParaRPr lang="nl-NL"/>
        </a:p>
      </dgm:t>
    </dgm:pt>
    <dgm:pt modelId="{AC896A8B-3563-DA4A-ADD1-7DBFCF2E925E}">
      <dgm:prSet phldrT="[Tekst]" custT="1"/>
      <dgm:spPr/>
      <dgm:t>
        <a:bodyPr/>
        <a:lstStyle/>
        <a:p>
          <a:r>
            <a:rPr lang="nl-NL" sz="2000" dirty="0"/>
            <a:t>Licht toe welk standpunt beter bij links en welke beter bij rechts past.</a:t>
          </a:r>
        </a:p>
      </dgm:t>
    </dgm:pt>
    <dgm:pt modelId="{123E8AF3-2EBA-BA48-8A9C-48CB4C8D85A1}" type="parTrans" cxnId="{4E05AF3F-D624-D848-92EA-7E8208D948B7}">
      <dgm:prSet/>
      <dgm:spPr/>
      <dgm:t>
        <a:bodyPr/>
        <a:lstStyle/>
        <a:p>
          <a:endParaRPr lang="nl-NL"/>
        </a:p>
      </dgm:t>
    </dgm:pt>
    <dgm:pt modelId="{D33FA98A-19D4-C643-A152-B89CF0E171F4}" type="sibTrans" cxnId="{4E05AF3F-D624-D848-92EA-7E8208D948B7}">
      <dgm:prSet/>
      <dgm:spPr/>
      <dgm:t>
        <a:bodyPr/>
        <a:lstStyle/>
        <a:p>
          <a:endParaRPr lang="nl-NL"/>
        </a:p>
      </dgm:t>
    </dgm:pt>
    <dgm:pt modelId="{3996953C-9432-B04D-A2DE-33A087688133}">
      <dgm:prSet phldrT="[Tekst]" custT="1"/>
      <dgm:spPr/>
      <dgm:t>
        <a:bodyPr/>
        <a:lstStyle/>
        <a:p>
          <a:r>
            <a:rPr lang="nl-NL" sz="2000" dirty="0"/>
            <a:t>Maak een </a:t>
          </a:r>
          <a:r>
            <a:rPr lang="nl-NL" sz="2000" dirty="0" err="1"/>
            <a:t>aswb</a:t>
          </a:r>
          <a:r>
            <a:rPr lang="nl-NL" sz="2000" dirty="0"/>
            <a:t>-schema van een dilemma voor het kabinet.</a:t>
          </a:r>
        </a:p>
      </dgm:t>
    </dgm:pt>
    <dgm:pt modelId="{1F08FCF7-A0B5-F348-B967-4C0457766F93}" type="parTrans" cxnId="{CA505688-5418-1F45-B872-4300B9B89F8B}">
      <dgm:prSet/>
      <dgm:spPr/>
      <dgm:t>
        <a:bodyPr/>
        <a:lstStyle/>
        <a:p>
          <a:endParaRPr lang="nl-NL"/>
        </a:p>
      </dgm:t>
    </dgm:pt>
    <dgm:pt modelId="{71EA128F-C0FC-F64C-84F7-78BC3B20462B}" type="sibTrans" cxnId="{CA505688-5418-1F45-B872-4300B9B89F8B}">
      <dgm:prSet/>
      <dgm:spPr/>
      <dgm:t>
        <a:bodyPr/>
        <a:lstStyle/>
        <a:p>
          <a:endParaRPr lang="nl-NL"/>
        </a:p>
      </dgm:t>
    </dgm:pt>
    <dgm:pt modelId="{35D3F07A-9914-8446-B914-07590A9896B3}">
      <dgm:prSet phldrT="[Tekst]" custT="1"/>
      <dgm:spPr/>
      <dgm:t>
        <a:bodyPr/>
        <a:lstStyle/>
        <a:p>
          <a:r>
            <a:rPr lang="nl-NL" sz="2000" dirty="0"/>
            <a:t>Noem twee verschillende oplossingen bij een vraagstuk.</a:t>
          </a:r>
        </a:p>
      </dgm:t>
    </dgm:pt>
    <dgm:pt modelId="{DCC1D25A-2615-0D4F-88CA-4714902FA860}" type="parTrans" cxnId="{3537B280-076F-F64C-BB70-7F5DDDD6B6C2}">
      <dgm:prSet/>
      <dgm:spPr/>
      <dgm:t>
        <a:bodyPr/>
        <a:lstStyle/>
        <a:p>
          <a:endParaRPr lang="nl-NL"/>
        </a:p>
      </dgm:t>
    </dgm:pt>
    <dgm:pt modelId="{358AE7E9-8716-A048-9CAA-071A79149D13}" type="sibTrans" cxnId="{3537B280-076F-F64C-BB70-7F5DDDD6B6C2}">
      <dgm:prSet/>
      <dgm:spPr/>
      <dgm:t>
        <a:bodyPr/>
        <a:lstStyle/>
        <a:p>
          <a:endParaRPr lang="nl-NL"/>
        </a:p>
      </dgm:t>
    </dgm:pt>
    <dgm:pt modelId="{B1BE7A9A-CBDD-8549-9CCE-E773086C0F8C}">
      <dgm:prSet phldrT="[Tekst]" custT="1"/>
      <dgm:spPr/>
      <dgm:t>
        <a:bodyPr/>
        <a:lstStyle/>
        <a:p>
          <a:r>
            <a:rPr lang="nl-NL" sz="2000" dirty="0"/>
            <a:t>Licht toe of de genoemde oplossing beter bij links of bij rechts past.</a:t>
          </a:r>
        </a:p>
      </dgm:t>
    </dgm:pt>
    <dgm:pt modelId="{6C239EED-7316-1348-AF5E-1F760414A077}" type="parTrans" cxnId="{1DC2BD32-85E1-6946-B75F-C902357EDD07}">
      <dgm:prSet/>
      <dgm:spPr/>
      <dgm:t>
        <a:bodyPr/>
        <a:lstStyle/>
        <a:p>
          <a:endParaRPr lang="nl-NL"/>
        </a:p>
      </dgm:t>
    </dgm:pt>
    <dgm:pt modelId="{FEE7A3E6-2816-3049-967E-EC7EB9D238FD}" type="sibTrans" cxnId="{1DC2BD32-85E1-6946-B75F-C902357EDD07}">
      <dgm:prSet/>
      <dgm:spPr/>
      <dgm:t>
        <a:bodyPr/>
        <a:lstStyle/>
        <a:p>
          <a:endParaRPr lang="nl-NL"/>
        </a:p>
      </dgm:t>
    </dgm:pt>
    <dgm:pt modelId="{5830B7BC-CAE7-8F4C-8F0B-903F332DA2EA}">
      <dgm:prSet phldrT="[Tekst]" custT="1"/>
      <dgm:spPr/>
      <dgm:t>
        <a:bodyPr/>
        <a:lstStyle/>
        <a:p>
          <a:r>
            <a:rPr lang="nl-NL" sz="2000" dirty="0"/>
            <a:t>Maak een </a:t>
          </a:r>
          <a:r>
            <a:rPr lang="nl-NL" sz="2000" dirty="0" err="1"/>
            <a:t>aswb</a:t>
          </a:r>
          <a:r>
            <a:rPr lang="nl-NL" sz="2000" dirty="0"/>
            <a:t>-schema van een botsing.</a:t>
          </a:r>
        </a:p>
      </dgm:t>
    </dgm:pt>
    <dgm:pt modelId="{7CB3B4B2-A85C-A34F-B3A0-44D3D5334C43}" type="parTrans" cxnId="{F59EA554-C205-1946-9EEB-69FBD7FADEF1}">
      <dgm:prSet/>
      <dgm:spPr/>
      <dgm:t>
        <a:bodyPr/>
        <a:lstStyle/>
        <a:p>
          <a:endParaRPr lang="nl-NL"/>
        </a:p>
      </dgm:t>
    </dgm:pt>
    <dgm:pt modelId="{B491105B-B54D-A44C-945C-3A17B6EF31D9}" type="sibTrans" cxnId="{F59EA554-C205-1946-9EEB-69FBD7FADEF1}">
      <dgm:prSet/>
      <dgm:spPr/>
      <dgm:t>
        <a:bodyPr/>
        <a:lstStyle/>
        <a:p>
          <a:endParaRPr lang="nl-NL"/>
        </a:p>
      </dgm:t>
    </dgm:pt>
    <dgm:pt modelId="{92B2CA07-E1EC-2040-9D85-E2D73B7FD1E7}" type="pres">
      <dgm:prSet presAssocID="{C9E21D47-447F-4449-91DE-E6A0EAC4164B}" presName="layout" presStyleCnt="0">
        <dgm:presLayoutVars>
          <dgm:chMax/>
          <dgm:chPref/>
          <dgm:dir/>
          <dgm:resizeHandles/>
        </dgm:presLayoutVars>
      </dgm:prSet>
      <dgm:spPr/>
    </dgm:pt>
    <dgm:pt modelId="{02B60E52-D35E-B64F-92E5-A7269D7EC6CB}" type="pres">
      <dgm:prSet presAssocID="{A03A93AE-FF02-A841-86FF-B0CB7E3B015F}" presName="root" presStyleCnt="0">
        <dgm:presLayoutVars>
          <dgm:chMax/>
          <dgm:chPref/>
        </dgm:presLayoutVars>
      </dgm:prSet>
      <dgm:spPr/>
    </dgm:pt>
    <dgm:pt modelId="{3D7F9152-E8AE-8740-B7CD-F9D8CC3FDD2A}" type="pres">
      <dgm:prSet presAssocID="{A03A93AE-FF02-A841-86FF-B0CB7E3B015F}" presName="rootComposite" presStyleCnt="0">
        <dgm:presLayoutVars/>
      </dgm:prSet>
      <dgm:spPr/>
    </dgm:pt>
    <dgm:pt modelId="{9D1E5F8C-1380-EC4E-BDB0-4F2839F345A4}" type="pres">
      <dgm:prSet presAssocID="{A03A93AE-FF02-A841-86FF-B0CB7E3B015F}" presName="ParentAccent" presStyleLbl="alignNode1" presStyleIdx="0" presStyleCnt="2" custFlipVert="1" custScaleY="15914"/>
      <dgm:spPr/>
    </dgm:pt>
    <dgm:pt modelId="{872C2E9A-0652-484E-842A-34C5EF3FC265}" type="pres">
      <dgm:prSet presAssocID="{A03A93AE-FF02-A841-86FF-B0CB7E3B015F}" presName="ParentSmallAccent" presStyleLbl="fgAcc1" presStyleIdx="0" presStyleCnt="2"/>
      <dgm:spPr/>
    </dgm:pt>
    <dgm:pt modelId="{650B2624-5B7B-804D-A347-27428A2E029A}" type="pres">
      <dgm:prSet presAssocID="{A03A93AE-FF02-A841-86FF-B0CB7E3B015F}" presName="Parent" presStyleLbl="revTx" presStyleIdx="0" presStyleCnt="11">
        <dgm:presLayoutVars>
          <dgm:chMax/>
          <dgm:chPref val="4"/>
          <dgm:bulletEnabled val="1"/>
        </dgm:presLayoutVars>
      </dgm:prSet>
      <dgm:spPr/>
    </dgm:pt>
    <dgm:pt modelId="{02F7CB1F-49B9-EC4B-80CC-AFC001CB8D09}" type="pres">
      <dgm:prSet presAssocID="{A03A93AE-FF02-A841-86FF-B0CB7E3B015F}" presName="childShape" presStyleCnt="0">
        <dgm:presLayoutVars>
          <dgm:chMax val="0"/>
          <dgm:chPref val="0"/>
        </dgm:presLayoutVars>
      </dgm:prSet>
      <dgm:spPr/>
    </dgm:pt>
    <dgm:pt modelId="{73462177-0869-3442-A2C8-B76F87075D61}" type="pres">
      <dgm:prSet presAssocID="{5266C9D5-3B72-2545-999F-50A9E8C3AFAE}" presName="childComposite" presStyleCnt="0">
        <dgm:presLayoutVars>
          <dgm:chMax val="0"/>
          <dgm:chPref val="0"/>
        </dgm:presLayoutVars>
      </dgm:prSet>
      <dgm:spPr/>
    </dgm:pt>
    <dgm:pt modelId="{5EB09C98-E58E-D345-8B4B-6215C2772DE6}" type="pres">
      <dgm:prSet presAssocID="{5266C9D5-3B72-2545-999F-50A9E8C3AFAE}" presName="ChildAccent" presStyleLbl="solidFgAcc1" presStyleIdx="0" presStyleCnt="9"/>
      <dgm:spPr/>
    </dgm:pt>
    <dgm:pt modelId="{80B402CD-38A4-4E4F-94BC-D9E1B0068D1E}" type="pres">
      <dgm:prSet presAssocID="{5266C9D5-3B72-2545-999F-50A9E8C3AFAE}" presName="Child" presStyleLbl="revTx" presStyleIdx="1" presStyleCnt="11">
        <dgm:presLayoutVars>
          <dgm:chMax val="0"/>
          <dgm:chPref val="0"/>
          <dgm:bulletEnabled val="1"/>
        </dgm:presLayoutVars>
      </dgm:prSet>
      <dgm:spPr/>
    </dgm:pt>
    <dgm:pt modelId="{A26CF6E3-6949-1D4E-97FF-BC7B45D978E6}" type="pres">
      <dgm:prSet presAssocID="{67EE0D82-BA47-2F4A-A81A-0BE1AEB9CC81}" presName="childComposite" presStyleCnt="0">
        <dgm:presLayoutVars>
          <dgm:chMax val="0"/>
          <dgm:chPref val="0"/>
        </dgm:presLayoutVars>
      </dgm:prSet>
      <dgm:spPr/>
    </dgm:pt>
    <dgm:pt modelId="{AAD4B39F-154A-6441-AE9D-919FCBAF6803}" type="pres">
      <dgm:prSet presAssocID="{67EE0D82-BA47-2F4A-A81A-0BE1AEB9CC81}" presName="ChildAccent" presStyleLbl="solidFgAcc1" presStyleIdx="1" presStyleCnt="9"/>
      <dgm:spPr/>
    </dgm:pt>
    <dgm:pt modelId="{9677CD4E-796A-E549-BA12-832189C1FE28}" type="pres">
      <dgm:prSet presAssocID="{67EE0D82-BA47-2F4A-A81A-0BE1AEB9CC81}" presName="Child" presStyleLbl="revTx" presStyleIdx="2" presStyleCnt="11">
        <dgm:presLayoutVars>
          <dgm:chMax val="0"/>
          <dgm:chPref val="0"/>
          <dgm:bulletEnabled val="1"/>
        </dgm:presLayoutVars>
      </dgm:prSet>
      <dgm:spPr/>
    </dgm:pt>
    <dgm:pt modelId="{DD197994-60E4-0942-BF93-247AFB034FD6}" type="pres">
      <dgm:prSet presAssocID="{AC896A8B-3563-DA4A-ADD1-7DBFCF2E925E}" presName="childComposite" presStyleCnt="0">
        <dgm:presLayoutVars>
          <dgm:chMax val="0"/>
          <dgm:chPref val="0"/>
        </dgm:presLayoutVars>
      </dgm:prSet>
      <dgm:spPr/>
    </dgm:pt>
    <dgm:pt modelId="{C9D7E548-E0C8-A940-BCA9-E6D001D075B4}" type="pres">
      <dgm:prSet presAssocID="{AC896A8B-3563-DA4A-ADD1-7DBFCF2E925E}" presName="ChildAccent" presStyleLbl="solidFgAcc1" presStyleIdx="2" presStyleCnt="9"/>
      <dgm:spPr/>
    </dgm:pt>
    <dgm:pt modelId="{B69C8F34-C47A-C34A-8749-C99FD7968D2F}" type="pres">
      <dgm:prSet presAssocID="{AC896A8B-3563-DA4A-ADD1-7DBFCF2E925E}" presName="Child" presStyleLbl="revTx" presStyleIdx="3" presStyleCnt="11">
        <dgm:presLayoutVars>
          <dgm:chMax val="0"/>
          <dgm:chPref val="0"/>
          <dgm:bulletEnabled val="1"/>
        </dgm:presLayoutVars>
      </dgm:prSet>
      <dgm:spPr/>
    </dgm:pt>
    <dgm:pt modelId="{D0F8DBC6-DEC1-0C42-922A-7B51C2AAEBE9}" type="pres">
      <dgm:prSet presAssocID="{3996953C-9432-B04D-A2DE-33A087688133}" presName="childComposite" presStyleCnt="0">
        <dgm:presLayoutVars>
          <dgm:chMax val="0"/>
          <dgm:chPref val="0"/>
        </dgm:presLayoutVars>
      </dgm:prSet>
      <dgm:spPr/>
    </dgm:pt>
    <dgm:pt modelId="{8CD37E43-02A8-5944-A967-C6A481F0B190}" type="pres">
      <dgm:prSet presAssocID="{3996953C-9432-B04D-A2DE-33A087688133}" presName="ChildAccent" presStyleLbl="solidFgAcc1" presStyleIdx="3" presStyleCnt="9"/>
      <dgm:spPr/>
    </dgm:pt>
    <dgm:pt modelId="{3D9D7984-4419-7640-800A-3DE91E1B9F94}" type="pres">
      <dgm:prSet presAssocID="{3996953C-9432-B04D-A2DE-33A087688133}" presName="Child" presStyleLbl="revTx" presStyleIdx="4" presStyleCnt="11">
        <dgm:presLayoutVars>
          <dgm:chMax val="0"/>
          <dgm:chPref val="0"/>
          <dgm:bulletEnabled val="1"/>
        </dgm:presLayoutVars>
      </dgm:prSet>
      <dgm:spPr/>
    </dgm:pt>
    <dgm:pt modelId="{8C1544A6-2F6D-9F47-9FEF-30B9C0DA18DA}" type="pres">
      <dgm:prSet presAssocID="{5830B7BC-CAE7-8F4C-8F0B-903F332DA2EA}" presName="childComposite" presStyleCnt="0">
        <dgm:presLayoutVars>
          <dgm:chMax val="0"/>
          <dgm:chPref val="0"/>
        </dgm:presLayoutVars>
      </dgm:prSet>
      <dgm:spPr/>
    </dgm:pt>
    <dgm:pt modelId="{6EF78753-E96A-394B-87DC-0A59C1B3C9A5}" type="pres">
      <dgm:prSet presAssocID="{5830B7BC-CAE7-8F4C-8F0B-903F332DA2EA}" presName="ChildAccent" presStyleLbl="solidFgAcc1" presStyleIdx="4" presStyleCnt="9"/>
      <dgm:spPr/>
    </dgm:pt>
    <dgm:pt modelId="{073E9576-9D63-8E48-AC37-F6BEA6DB9777}" type="pres">
      <dgm:prSet presAssocID="{5830B7BC-CAE7-8F4C-8F0B-903F332DA2EA}" presName="Child" presStyleLbl="revTx" presStyleIdx="5" presStyleCnt="11">
        <dgm:presLayoutVars>
          <dgm:chMax val="0"/>
          <dgm:chPref val="0"/>
          <dgm:bulletEnabled val="1"/>
        </dgm:presLayoutVars>
      </dgm:prSet>
      <dgm:spPr/>
    </dgm:pt>
    <dgm:pt modelId="{AEECA10B-3859-F147-9022-04E6312A125A}" type="pres">
      <dgm:prSet presAssocID="{A555B66B-8F76-014F-A990-20446E11827F}" presName="root" presStyleCnt="0">
        <dgm:presLayoutVars>
          <dgm:chMax/>
          <dgm:chPref/>
        </dgm:presLayoutVars>
      </dgm:prSet>
      <dgm:spPr/>
    </dgm:pt>
    <dgm:pt modelId="{20C373BA-6166-E040-9587-9F596EDC3671}" type="pres">
      <dgm:prSet presAssocID="{A555B66B-8F76-014F-A990-20446E11827F}" presName="rootComposite" presStyleCnt="0">
        <dgm:presLayoutVars/>
      </dgm:prSet>
      <dgm:spPr/>
    </dgm:pt>
    <dgm:pt modelId="{4A3B1812-633B-DE41-915D-21029386DF07}" type="pres">
      <dgm:prSet presAssocID="{A555B66B-8F76-014F-A990-20446E11827F}" presName="ParentAccent" presStyleLbl="alignNode1" presStyleIdx="1" presStyleCnt="2" custFlipVert="1" custScaleY="21038"/>
      <dgm:spPr/>
    </dgm:pt>
    <dgm:pt modelId="{F0C61C32-D40C-0D44-BC05-5F6667E68A78}" type="pres">
      <dgm:prSet presAssocID="{A555B66B-8F76-014F-A990-20446E11827F}" presName="ParentSmallAccent" presStyleLbl="fgAcc1" presStyleIdx="1" presStyleCnt="2"/>
      <dgm:spPr/>
    </dgm:pt>
    <dgm:pt modelId="{E1F249E4-FA05-F940-8EBF-70A2BD329E41}" type="pres">
      <dgm:prSet presAssocID="{A555B66B-8F76-014F-A990-20446E11827F}" presName="Parent" presStyleLbl="revTx" presStyleIdx="6" presStyleCnt="11">
        <dgm:presLayoutVars>
          <dgm:chMax/>
          <dgm:chPref val="4"/>
          <dgm:bulletEnabled val="1"/>
        </dgm:presLayoutVars>
      </dgm:prSet>
      <dgm:spPr/>
    </dgm:pt>
    <dgm:pt modelId="{749FBAF2-A288-3A43-8EF6-EB61E9C31241}" type="pres">
      <dgm:prSet presAssocID="{A555B66B-8F76-014F-A990-20446E11827F}" presName="childShape" presStyleCnt="0">
        <dgm:presLayoutVars>
          <dgm:chMax val="0"/>
          <dgm:chPref val="0"/>
        </dgm:presLayoutVars>
      </dgm:prSet>
      <dgm:spPr/>
    </dgm:pt>
    <dgm:pt modelId="{D7E5D38F-F011-634F-A66D-AD697FD460F9}" type="pres">
      <dgm:prSet presAssocID="{C2CC1B1A-4CD4-1044-B059-47858B3690D4}" presName="childComposite" presStyleCnt="0">
        <dgm:presLayoutVars>
          <dgm:chMax val="0"/>
          <dgm:chPref val="0"/>
        </dgm:presLayoutVars>
      </dgm:prSet>
      <dgm:spPr/>
    </dgm:pt>
    <dgm:pt modelId="{11407C70-1688-B648-BEDA-7CB60AB113DE}" type="pres">
      <dgm:prSet presAssocID="{C2CC1B1A-4CD4-1044-B059-47858B3690D4}" presName="ChildAccent" presStyleLbl="solidFgAcc1" presStyleIdx="5" presStyleCnt="9"/>
      <dgm:spPr/>
    </dgm:pt>
    <dgm:pt modelId="{7FC08D55-0313-8940-BD53-456EF7B7E14F}" type="pres">
      <dgm:prSet presAssocID="{C2CC1B1A-4CD4-1044-B059-47858B3690D4}" presName="Child" presStyleLbl="revTx" presStyleIdx="7" presStyleCnt="11">
        <dgm:presLayoutVars>
          <dgm:chMax val="0"/>
          <dgm:chPref val="0"/>
          <dgm:bulletEnabled val="1"/>
        </dgm:presLayoutVars>
      </dgm:prSet>
      <dgm:spPr/>
    </dgm:pt>
    <dgm:pt modelId="{42DE042D-F7D0-F545-8111-8D3769639A44}" type="pres">
      <dgm:prSet presAssocID="{D8DA3A90-5BD2-4043-B88A-0D748A55C081}" presName="childComposite" presStyleCnt="0">
        <dgm:presLayoutVars>
          <dgm:chMax val="0"/>
          <dgm:chPref val="0"/>
        </dgm:presLayoutVars>
      </dgm:prSet>
      <dgm:spPr/>
    </dgm:pt>
    <dgm:pt modelId="{4FFC7F06-B896-1540-BE83-B6A5EF653EF7}" type="pres">
      <dgm:prSet presAssocID="{D8DA3A90-5BD2-4043-B88A-0D748A55C081}" presName="ChildAccent" presStyleLbl="solidFgAcc1" presStyleIdx="6" presStyleCnt="9"/>
      <dgm:spPr/>
    </dgm:pt>
    <dgm:pt modelId="{12AFD0C4-D835-E14D-A3F2-6689C6A35210}" type="pres">
      <dgm:prSet presAssocID="{D8DA3A90-5BD2-4043-B88A-0D748A55C081}" presName="Child" presStyleLbl="revTx" presStyleIdx="8" presStyleCnt="11">
        <dgm:presLayoutVars>
          <dgm:chMax val="0"/>
          <dgm:chPref val="0"/>
          <dgm:bulletEnabled val="1"/>
        </dgm:presLayoutVars>
      </dgm:prSet>
      <dgm:spPr/>
    </dgm:pt>
    <dgm:pt modelId="{6F9B878B-63C5-F74E-A25E-31EF95AA767A}" type="pres">
      <dgm:prSet presAssocID="{35D3F07A-9914-8446-B914-07590A9896B3}" presName="childComposite" presStyleCnt="0">
        <dgm:presLayoutVars>
          <dgm:chMax val="0"/>
          <dgm:chPref val="0"/>
        </dgm:presLayoutVars>
      </dgm:prSet>
      <dgm:spPr/>
    </dgm:pt>
    <dgm:pt modelId="{A3F87976-BEC4-3745-82ED-02B1C021BA8D}" type="pres">
      <dgm:prSet presAssocID="{35D3F07A-9914-8446-B914-07590A9896B3}" presName="ChildAccent" presStyleLbl="solidFgAcc1" presStyleIdx="7" presStyleCnt="9"/>
      <dgm:spPr/>
    </dgm:pt>
    <dgm:pt modelId="{E99085CC-7D72-6D47-9610-9CFE9B321490}" type="pres">
      <dgm:prSet presAssocID="{35D3F07A-9914-8446-B914-07590A9896B3}" presName="Child" presStyleLbl="revTx" presStyleIdx="9" presStyleCnt="11">
        <dgm:presLayoutVars>
          <dgm:chMax val="0"/>
          <dgm:chPref val="0"/>
          <dgm:bulletEnabled val="1"/>
        </dgm:presLayoutVars>
      </dgm:prSet>
      <dgm:spPr/>
    </dgm:pt>
    <dgm:pt modelId="{732EC011-07B7-1448-B21A-DDBC3D5B4A14}" type="pres">
      <dgm:prSet presAssocID="{B1BE7A9A-CBDD-8549-9CCE-E773086C0F8C}" presName="childComposite" presStyleCnt="0">
        <dgm:presLayoutVars>
          <dgm:chMax val="0"/>
          <dgm:chPref val="0"/>
        </dgm:presLayoutVars>
      </dgm:prSet>
      <dgm:spPr/>
    </dgm:pt>
    <dgm:pt modelId="{FC7523B8-AC7D-2949-A8E3-ED1B03AF4727}" type="pres">
      <dgm:prSet presAssocID="{B1BE7A9A-CBDD-8549-9CCE-E773086C0F8C}" presName="ChildAccent" presStyleLbl="solidFgAcc1" presStyleIdx="8" presStyleCnt="9"/>
      <dgm:spPr/>
    </dgm:pt>
    <dgm:pt modelId="{EE43076C-BB4D-AC4F-BBC6-6DE248168543}" type="pres">
      <dgm:prSet presAssocID="{B1BE7A9A-CBDD-8549-9CCE-E773086C0F8C}" presName="Child" presStyleLbl="revTx" presStyleIdx="10" presStyleCnt="11">
        <dgm:presLayoutVars>
          <dgm:chMax val="0"/>
          <dgm:chPref val="0"/>
          <dgm:bulletEnabled val="1"/>
        </dgm:presLayoutVars>
      </dgm:prSet>
      <dgm:spPr/>
    </dgm:pt>
  </dgm:ptLst>
  <dgm:cxnLst>
    <dgm:cxn modelId="{71C2BD0C-E916-5F42-9D82-A53BCAAB8F9B}" type="presOf" srcId="{5266C9D5-3B72-2545-999F-50A9E8C3AFAE}" destId="{80B402CD-38A4-4E4F-94BC-D9E1B0068D1E}" srcOrd="0" destOrd="0" presId="urn:microsoft.com/office/officeart/2008/layout/SquareAccentList"/>
    <dgm:cxn modelId="{6999EA12-4CC6-A744-A84D-28A04BAC0A30}" type="presOf" srcId="{3996953C-9432-B04D-A2DE-33A087688133}" destId="{3D9D7984-4419-7640-800A-3DE91E1B9F94}" srcOrd="0" destOrd="0" presId="urn:microsoft.com/office/officeart/2008/layout/SquareAccentList"/>
    <dgm:cxn modelId="{8DDBCF1E-F02D-7A4A-AEAE-9281E0CCD878}" type="presOf" srcId="{C2CC1B1A-4CD4-1044-B059-47858B3690D4}" destId="{7FC08D55-0313-8940-BD53-456EF7B7E14F}" srcOrd="0" destOrd="0" presId="urn:microsoft.com/office/officeart/2008/layout/SquareAccentList"/>
    <dgm:cxn modelId="{72B51029-E424-C94C-812B-C4A2BA0B63D4}" type="presOf" srcId="{C9E21D47-447F-4449-91DE-E6A0EAC4164B}" destId="{92B2CA07-E1EC-2040-9D85-E2D73B7FD1E7}" srcOrd="0" destOrd="0" presId="urn:microsoft.com/office/officeart/2008/layout/SquareAccentList"/>
    <dgm:cxn modelId="{0E866C30-76B6-4D45-BA40-8060DF00F305}" type="presOf" srcId="{AC896A8B-3563-DA4A-ADD1-7DBFCF2E925E}" destId="{B69C8F34-C47A-C34A-8749-C99FD7968D2F}" srcOrd="0" destOrd="0" presId="urn:microsoft.com/office/officeart/2008/layout/SquareAccentList"/>
    <dgm:cxn modelId="{1DC2BD32-85E1-6946-B75F-C902357EDD07}" srcId="{A555B66B-8F76-014F-A990-20446E11827F}" destId="{B1BE7A9A-CBDD-8549-9CCE-E773086C0F8C}" srcOrd="3" destOrd="0" parTransId="{6C239EED-7316-1348-AF5E-1F760414A077}" sibTransId="{FEE7A3E6-2816-3049-967E-EC7EB9D238FD}"/>
    <dgm:cxn modelId="{21946F36-25E5-7447-AC94-AF828F203706}" srcId="{C9E21D47-447F-4449-91DE-E6A0EAC4164B}" destId="{A03A93AE-FF02-A841-86FF-B0CB7E3B015F}" srcOrd="0" destOrd="0" parTransId="{AEB4E1CB-D03C-8E4D-AC8F-C3A03704E57B}" sibTransId="{10481A83-FA87-A540-9FE5-9EFC6A7152AB}"/>
    <dgm:cxn modelId="{E749A139-4E43-0342-804B-5D292DD4C309}" type="presOf" srcId="{35D3F07A-9914-8446-B914-07590A9896B3}" destId="{E99085CC-7D72-6D47-9610-9CFE9B321490}" srcOrd="0" destOrd="0" presId="urn:microsoft.com/office/officeart/2008/layout/SquareAccentList"/>
    <dgm:cxn modelId="{85C3E93D-1580-6946-AE0A-51C6115602BE}" srcId="{A03A93AE-FF02-A841-86FF-B0CB7E3B015F}" destId="{5266C9D5-3B72-2545-999F-50A9E8C3AFAE}" srcOrd="0" destOrd="0" parTransId="{50776DA3-3C3F-E54D-BF42-9CA4FC30E39E}" sibTransId="{3A6D0D56-0CDC-354D-80DB-7A8677EC4D53}"/>
    <dgm:cxn modelId="{4E05AF3F-D624-D848-92EA-7E8208D948B7}" srcId="{A03A93AE-FF02-A841-86FF-B0CB7E3B015F}" destId="{AC896A8B-3563-DA4A-ADD1-7DBFCF2E925E}" srcOrd="2" destOrd="0" parTransId="{123E8AF3-2EBA-BA48-8A9C-48CB4C8D85A1}" sibTransId="{D33FA98A-19D4-C643-A152-B89CF0E171F4}"/>
    <dgm:cxn modelId="{F59EA554-C205-1946-9EEB-69FBD7FADEF1}" srcId="{A03A93AE-FF02-A841-86FF-B0CB7E3B015F}" destId="{5830B7BC-CAE7-8F4C-8F0B-903F332DA2EA}" srcOrd="4" destOrd="0" parTransId="{7CB3B4B2-A85C-A34F-B3A0-44D3D5334C43}" sibTransId="{B491105B-B54D-A44C-945C-3A17B6EF31D9}"/>
    <dgm:cxn modelId="{44B8435D-9D1A-F64A-AF3B-A4ADB4620CA3}" type="presOf" srcId="{A03A93AE-FF02-A841-86FF-B0CB7E3B015F}" destId="{650B2624-5B7B-804D-A347-27428A2E029A}" srcOrd="0" destOrd="0" presId="urn:microsoft.com/office/officeart/2008/layout/SquareAccentList"/>
    <dgm:cxn modelId="{28093C62-594D-3243-9C07-A1CA47159FA8}" srcId="{A555B66B-8F76-014F-A990-20446E11827F}" destId="{C2CC1B1A-4CD4-1044-B059-47858B3690D4}" srcOrd="0" destOrd="0" parTransId="{4FDEBADA-4EEE-774F-AF71-D714C787E980}" sibTransId="{5683A188-1845-1C44-A536-CEA62B87F79B}"/>
    <dgm:cxn modelId="{EE25D36A-9804-1941-B811-49D32557F099}" srcId="{A555B66B-8F76-014F-A990-20446E11827F}" destId="{D8DA3A90-5BD2-4043-B88A-0D748A55C081}" srcOrd="1" destOrd="0" parTransId="{549D15AA-5537-CC41-9C8E-789653C5FD05}" sibTransId="{2AE73827-0D2D-984A-B5BD-70A933F8F755}"/>
    <dgm:cxn modelId="{EFEC176B-CB9F-0249-B5C3-99D4827B08C7}" type="presOf" srcId="{D8DA3A90-5BD2-4043-B88A-0D748A55C081}" destId="{12AFD0C4-D835-E14D-A3F2-6689C6A35210}" srcOrd="0" destOrd="0" presId="urn:microsoft.com/office/officeart/2008/layout/SquareAccentList"/>
    <dgm:cxn modelId="{3537B280-076F-F64C-BB70-7F5DDDD6B6C2}" srcId="{A555B66B-8F76-014F-A990-20446E11827F}" destId="{35D3F07A-9914-8446-B914-07590A9896B3}" srcOrd="2" destOrd="0" parTransId="{DCC1D25A-2615-0D4F-88CA-4714902FA860}" sibTransId="{358AE7E9-8716-A048-9CAA-071A79149D13}"/>
    <dgm:cxn modelId="{8C8A5B82-CBC8-EC45-9609-E7A9AD4DCD19}" srcId="{A03A93AE-FF02-A841-86FF-B0CB7E3B015F}" destId="{67EE0D82-BA47-2F4A-A81A-0BE1AEB9CC81}" srcOrd="1" destOrd="0" parTransId="{D2999063-CEE5-7740-AAEE-993DE6D4AFD4}" sibTransId="{9FA7995C-C278-324B-910B-E3E00B9A2713}"/>
    <dgm:cxn modelId="{CA505688-5418-1F45-B872-4300B9B89F8B}" srcId="{A03A93AE-FF02-A841-86FF-B0CB7E3B015F}" destId="{3996953C-9432-B04D-A2DE-33A087688133}" srcOrd="3" destOrd="0" parTransId="{1F08FCF7-A0B5-F348-B967-4C0457766F93}" sibTransId="{71EA128F-C0FC-F64C-84F7-78BC3B20462B}"/>
    <dgm:cxn modelId="{DE7DC7B6-2CBD-4048-B757-3A81E2BB5079}" type="presOf" srcId="{5830B7BC-CAE7-8F4C-8F0B-903F332DA2EA}" destId="{073E9576-9D63-8E48-AC37-F6BEA6DB9777}" srcOrd="0" destOrd="0" presId="urn:microsoft.com/office/officeart/2008/layout/SquareAccentList"/>
    <dgm:cxn modelId="{6EF245CB-CF56-974C-BECA-187DA8411B55}" srcId="{C9E21D47-447F-4449-91DE-E6A0EAC4164B}" destId="{A555B66B-8F76-014F-A990-20446E11827F}" srcOrd="1" destOrd="0" parTransId="{338B6077-B8A4-7941-A518-04202A027590}" sibTransId="{6723972D-259F-FA4F-AFDD-41F23899A264}"/>
    <dgm:cxn modelId="{22FC63D0-C761-F547-8213-8C73783366FC}" type="presOf" srcId="{67EE0D82-BA47-2F4A-A81A-0BE1AEB9CC81}" destId="{9677CD4E-796A-E549-BA12-832189C1FE28}" srcOrd="0" destOrd="0" presId="urn:microsoft.com/office/officeart/2008/layout/SquareAccentList"/>
    <dgm:cxn modelId="{A7E49BE2-409F-3E46-8B0E-E2B3FBFE87BE}" type="presOf" srcId="{A555B66B-8F76-014F-A990-20446E11827F}" destId="{E1F249E4-FA05-F940-8EBF-70A2BD329E41}" srcOrd="0" destOrd="0" presId="urn:microsoft.com/office/officeart/2008/layout/SquareAccentList"/>
    <dgm:cxn modelId="{93B977FE-D021-3647-A4DD-9DA5E7A83342}" type="presOf" srcId="{B1BE7A9A-CBDD-8549-9CCE-E773086C0F8C}" destId="{EE43076C-BB4D-AC4F-BBC6-6DE248168543}" srcOrd="0" destOrd="0" presId="urn:microsoft.com/office/officeart/2008/layout/SquareAccentList"/>
    <dgm:cxn modelId="{3607709F-1831-524C-9079-5FC8EDBFF3EA}" type="presParOf" srcId="{92B2CA07-E1EC-2040-9D85-E2D73B7FD1E7}" destId="{02B60E52-D35E-B64F-92E5-A7269D7EC6CB}" srcOrd="0" destOrd="0" presId="urn:microsoft.com/office/officeart/2008/layout/SquareAccentList"/>
    <dgm:cxn modelId="{92A2DC2D-BD5D-E543-852D-1C2DECE969DF}" type="presParOf" srcId="{02B60E52-D35E-B64F-92E5-A7269D7EC6CB}" destId="{3D7F9152-E8AE-8740-B7CD-F9D8CC3FDD2A}" srcOrd="0" destOrd="0" presId="urn:microsoft.com/office/officeart/2008/layout/SquareAccentList"/>
    <dgm:cxn modelId="{9F11BEDB-8820-4A48-B9D8-4A73E0FB2B58}" type="presParOf" srcId="{3D7F9152-E8AE-8740-B7CD-F9D8CC3FDD2A}" destId="{9D1E5F8C-1380-EC4E-BDB0-4F2839F345A4}" srcOrd="0" destOrd="0" presId="urn:microsoft.com/office/officeart/2008/layout/SquareAccentList"/>
    <dgm:cxn modelId="{123EEC62-67EE-0B40-8676-8FC6F575152A}" type="presParOf" srcId="{3D7F9152-E8AE-8740-B7CD-F9D8CC3FDD2A}" destId="{872C2E9A-0652-484E-842A-34C5EF3FC265}" srcOrd="1" destOrd="0" presId="urn:microsoft.com/office/officeart/2008/layout/SquareAccentList"/>
    <dgm:cxn modelId="{6217A4B7-7177-E040-8924-1C266541FF23}" type="presParOf" srcId="{3D7F9152-E8AE-8740-B7CD-F9D8CC3FDD2A}" destId="{650B2624-5B7B-804D-A347-27428A2E029A}" srcOrd="2" destOrd="0" presId="urn:microsoft.com/office/officeart/2008/layout/SquareAccentList"/>
    <dgm:cxn modelId="{689DB8DC-B052-B943-BE96-300D9AE4F824}" type="presParOf" srcId="{02B60E52-D35E-B64F-92E5-A7269D7EC6CB}" destId="{02F7CB1F-49B9-EC4B-80CC-AFC001CB8D09}" srcOrd="1" destOrd="0" presId="urn:microsoft.com/office/officeart/2008/layout/SquareAccentList"/>
    <dgm:cxn modelId="{D276ED79-6325-FA4B-8873-A24988709FE6}" type="presParOf" srcId="{02F7CB1F-49B9-EC4B-80CC-AFC001CB8D09}" destId="{73462177-0869-3442-A2C8-B76F87075D61}" srcOrd="0" destOrd="0" presId="urn:microsoft.com/office/officeart/2008/layout/SquareAccentList"/>
    <dgm:cxn modelId="{EBFE284A-8457-9449-BF69-DF5FA1BC0037}" type="presParOf" srcId="{73462177-0869-3442-A2C8-B76F87075D61}" destId="{5EB09C98-E58E-D345-8B4B-6215C2772DE6}" srcOrd="0" destOrd="0" presId="urn:microsoft.com/office/officeart/2008/layout/SquareAccentList"/>
    <dgm:cxn modelId="{36F2E411-DAED-934D-8E6E-F7402E873AC0}" type="presParOf" srcId="{73462177-0869-3442-A2C8-B76F87075D61}" destId="{80B402CD-38A4-4E4F-94BC-D9E1B0068D1E}" srcOrd="1" destOrd="0" presId="urn:microsoft.com/office/officeart/2008/layout/SquareAccentList"/>
    <dgm:cxn modelId="{228E435D-8269-314B-8E27-C99B1DB49A03}" type="presParOf" srcId="{02F7CB1F-49B9-EC4B-80CC-AFC001CB8D09}" destId="{A26CF6E3-6949-1D4E-97FF-BC7B45D978E6}" srcOrd="1" destOrd="0" presId="urn:microsoft.com/office/officeart/2008/layout/SquareAccentList"/>
    <dgm:cxn modelId="{32C036F6-C912-904D-B6AE-EA0DFF5E7D40}" type="presParOf" srcId="{A26CF6E3-6949-1D4E-97FF-BC7B45D978E6}" destId="{AAD4B39F-154A-6441-AE9D-919FCBAF6803}" srcOrd="0" destOrd="0" presId="urn:microsoft.com/office/officeart/2008/layout/SquareAccentList"/>
    <dgm:cxn modelId="{D24F7946-5759-D345-B7ED-FDCF0B1DFB91}" type="presParOf" srcId="{A26CF6E3-6949-1D4E-97FF-BC7B45D978E6}" destId="{9677CD4E-796A-E549-BA12-832189C1FE28}" srcOrd="1" destOrd="0" presId="urn:microsoft.com/office/officeart/2008/layout/SquareAccentList"/>
    <dgm:cxn modelId="{66E6C882-2400-AF42-BBD6-6564FEC0848E}" type="presParOf" srcId="{02F7CB1F-49B9-EC4B-80CC-AFC001CB8D09}" destId="{DD197994-60E4-0942-BF93-247AFB034FD6}" srcOrd="2" destOrd="0" presId="urn:microsoft.com/office/officeart/2008/layout/SquareAccentList"/>
    <dgm:cxn modelId="{A2D5C9EB-2BAF-C24D-9A18-CFCB4CE62BE7}" type="presParOf" srcId="{DD197994-60E4-0942-BF93-247AFB034FD6}" destId="{C9D7E548-E0C8-A940-BCA9-E6D001D075B4}" srcOrd="0" destOrd="0" presId="urn:microsoft.com/office/officeart/2008/layout/SquareAccentList"/>
    <dgm:cxn modelId="{6339245B-7235-E84F-AE21-8AAD1750D4C4}" type="presParOf" srcId="{DD197994-60E4-0942-BF93-247AFB034FD6}" destId="{B69C8F34-C47A-C34A-8749-C99FD7968D2F}" srcOrd="1" destOrd="0" presId="urn:microsoft.com/office/officeart/2008/layout/SquareAccentList"/>
    <dgm:cxn modelId="{22F0523A-DBEE-5F4D-8C13-7506A0261B9B}" type="presParOf" srcId="{02F7CB1F-49B9-EC4B-80CC-AFC001CB8D09}" destId="{D0F8DBC6-DEC1-0C42-922A-7B51C2AAEBE9}" srcOrd="3" destOrd="0" presId="urn:microsoft.com/office/officeart/2008/layout/SquareAccentList"/>
    <dgm:cxn modelId="{52DE7AE2-EAAA-534C-8A0C-CB81EA2E6437}" type="presParOf" srcId="{D0F8DBC6-DEC1-0C42-922A-7B51C2AAEBE9}" destId="{8CD37E43-02A8-5944-A967-C6A481F0B190}" srcOrd="0" destOrd="0" presId="urn:microsoft.com/office/officeart/2008/layout/SquareAccentList"/>
    <dgm:cxn modelId="{E193F8B4-2955-1A45-AC4A-FF67F74631BB}" type="presParOf" srcId="{D0F8DBC6-DEC1-0C42-922A-7B51C2AAEBE9}" destId="{3D9D7984-4419-7640-800A-3DE91E1B9F94}" srcOrd="1" destOrd="0" presId="urn:microsoft.com/office/officeart/2008/layout/SquareAccentList"/>
    <dgm:cxn modelId="{8AAD3716-67E9-0A4A-9A0C-994CF55DB0FA}" type="presParOf" srcId="{02F7CB1F-49B9-EC4B-80CC-AFC001CB8D09}" destId="{8C1544A6-2F6D-9F47-9FEF-30B9C0DA18DA}" srcOrd="4" destOrd="0" presId="urn:microsoft.com/office/officeart/2008/layout/SquareAccentList"/>
    <dgm:cxn modelId="{598EFE92-D3FF-B044-99E2-62E49D5A87BB}" type="presParOf" srcId="{8C1544A6-2F6D-9F47-9FEF-30B9C0DA18DA}" destId="{6EF78753-E96A-394B-87DC-0A59C1B3C9A5}" srcOrd="0" destOrd="0" presId="urn:microsoft.com/office/officeart/2008/layout/SquareAccentList"/>
    <dgm:cxn modelId="{F937CFD1-EFDF-984F-BCFC-08739795426B}" type="presParOf" srcId="{8C1544A6-2F6D-9F47-9FEF-30B9C0DA18DA}" destId="{073E9576-9D63-8E48-AC37-F6BEA6DB9777}" srcOrd="1" destOrd="0" presId="urn:microsoft.com/office/officeart/2008/layout/SquareAccentList"/>
    <dgm:cxn modelId="{7140A8E5-0CD1-064E-949B-1AA00F73D23E}" type="presParOf" srcId="{92B2CA07-E1EC-2040-9D85-E2D73B7FD1E7}" destId="{AEECA10B-3859-F147-9022-04E6312A125A}" srcOrd="1" destOrd="0" presId="urn:microsoft.com/office/officeart/2008/layout/SquareAccentList"/>
    <dgm:cxn modelId="{8916913F-4C70-A14B-A4D9-7652699E2615}" type="presParOf" srcId="{AEECA10B-3859-F147-9022-04E6312A125A}" destId="{20C373BA-6166-E040-9587-9F596EDC3671}" srcOrd="0" destOrd="0" presId="urn:microsoft.com/office/officeart/2008/layout/SquareAccentList"/>
    <dgm:cxn modelId="{93B6BC6E-45C1-BF40-9018-F47B2DFC5C45}" type="presParOf" srcId="{20C373BA-6166-E040-9587-9F596EDC3671}" destId="{4A3B1812-633B-DE41-915D-21029386DF07}" srcOrd="0" destOrd="0" presId="urn:microsoft.com/office/officeart/2008/layout/SquareAccentList"/>
    <dgm:cxn modelId="{1D0FCB6F-F18D-7D44-86F5-C8155256AE49}" type="presParOf" srcId="{20C373BA-6166-E040-9587-9F596EDC3671}" destId="{F0C61C32-D40C-0D44-BC05-5F6667E68A78}" srcOrd="1" destOrd="0" presId="urn:microsoft.com/office/officeart/2008/layout/SquareAccentList"/>
    <dgm:cxn modelId="{CA6F6592-8DDC-2040-B221-936FDD2FCECB}" type="presParOf" srcId="{20C373BA-6166-E040-9587-9F596EDC3671}" destId="{E1F249E4-FA05-F940-8EBF-70A2BD329E41}" srcOrd="2" destOrd="0" presId="urn:microsoft.com/office/officeart/2008/layout/SquareAccentList"/>
    <dgm:cxn modelId="{BFB7614E-DE5D-E94D-B9A2-2F18827D023C}" type="presParOf" srcId="{AEECA10B-3859-F147-9022-04E6312A125A}" destId="{749FBAF2-A288-3A43-8EF6-EB61E9C31241}" srcOrd="1" destOrd="0" presId="urn:microsoft.com/office/officeart/2008/layout/SquareAccentList"/>
    <dgm:cxn modelId="{08C81239-6F7D-C544-927B-1A1683B32F71}" type="presParOf" srcId="{749FBAF2-A288-3A43-8EF6-EB61E9C31241}" destId="{D7E5D38F-F011-634F-A66D-AD697FD460F9}" srcOrd="0" destOrd="0" presId="urn:microsoft.com/office/officeart/2008/layout/SquareAccentList"/>
    <dgm:cxn modelId="{7BFC7B92-0F05-2744-8904-A4A3CD1ECF78}" type="presParOf" srcId="{D7E5D38F-F011-634F-A66D-AD697FD460F9}" destId="{11407C70-1688-B648-BEDA-7CB60AB113DE}" srcOrd="0" destOrd="0" presId="urn:microsoft.com/office/officeart/2008/layout/SquareAccentList"/>
    <dgm:cxn modelId="{F71D7260-5C28-DA43-A0F0-1FE11A28195F}" type="presParOf" srcId="{D7E5D38F-F011-634F-A66D-AD697FD460F9}" destId="{7FC08D55-0313-8940-BD53-456EF7B7E14F}" srcOrd="1" destOrd="0" presId="urn:microsoft.com/office/officeart/2008/layout/SquareAccentList"/>
    <dgm:cxn modelId="{F62E8D80-88B0-614A-B585-A551CC3E8230}" type="presParOf" srcId="{749FBAF2-A288-3A43-8EF6-EB61E9C31241}" destId="{42DE042D-F7D0-F545-8111-8D3769639A44}" srcOrd="1" destOrd="0" presId="urn:microsoft.com/office/officeart/2008/layout/SquareAccentList"/>
    <dgm:cxn modelId="{38A91A50-4630-C046-97BC-FFB76129E4BA}" type="presParOf" srcId="{42DE042D-F7D0-F545-8111-8D3769639A44}" destId="{4FFC7F06-B896-1540-BE83-B6A5EF653EF7}" srcOrd="0" destOrd="0" presId="urn:microsoft.com/office/officeart/2008/layout/SquareAccentList"/>
    <dgm:cxn modelId="{7E67A9A0-2BCD-9941-AB2F-240772152F51}" type="presParOf" srcId="{42DE042D-F7D0-F545-8111-8D3769639A44}" destId="{12AFD0C4-D835-E14D-A3F2-6689C6A35210}" srcOrd="1" destOrd="0" presId="urn:microsoft.com/office/officeart/2008/layout/SquareAccentList"/>
    <dgm:cxn modelId="{C4646EC0-F6D7-0044-859E-BF0554BAB364}" type="presParOf" srcId="{749FBAF2-A288-3A43-8EF6-EB61E9C31241}" destId="{6F9B878B-63C5-F74E-A25E-31EF95AA767A}" srcOrd="2" destOrd="0" presId="urn:microsoft.com/office/officeart/2008/layout/SquareAccentList"/>
    <dgm:cxn modelId="{D7E24121-3557-6445-BC64-E52A0E49A333}" type="presParOf" srcId="{6F9B878B-63C5-F74E-A25E-31EF95AA767A}" destId="{A3F87976-BEC4-3745-82ED-02B1C021BA8D}" srcOrd="0" destOrd="0" presId="urn:microsoft.com/office/officeart/2008/layout/SquareAccentList"/>
    <dgm:cxn modelId="{413EB0FF-9B23-A443-9A69-1E199B8CEB03}" type="presParOf" srcId="{6F9B878B-63C5-F74E-A25E-31EF95AA767A}" destId="{E99085CC-7D72-6D47-9610-9CFE9B321490}" srcOrd="1" destOrd="0" presId="urn:microsoft.com/office/officeart/2008/layout/SquareAccentList"/>
    <dgm:cxn modelId="{1CF74D09-92D0-DE45-8EB7-9F590043DCCA}" type="presParOf" srcId="{749FBAF2-A288-3A43-8EF6-EB61E9C31241}" destId="{732EC011-07B7-1448-B21A-DDBC3D5B4A14}" srcOrd="3" destOrd="0" presId="urn:microsoft.com/office/officeart/2008/layout/SquareAccentList"/>
    <dgm:cxn modelId="{846FC220-4205-754C-B507-C534D23583C7}" type="presParOf" srcId="{732EC011-07B7-1448-B21A-DDBC3D5B4A14}" destId="{FC7523B8-AC7D-2949-A8E3-ED1B03AF4727}" srcOrd="0" destOrd="0" presId="urn:microsoft.com/office/officeart/2008/layout/SquareAccentList"/>
    <dgm:cxn modelId="{61DC7F06-E36D-874E-AF9B-22F5CF9F90C8}" type="presParOf" srcId="{732EC011-07B7-1448-B21A-DDBC3D5B4A14}" destId="{EE43076C-BB4D-AC4F-BBC6-6DE248168543}"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E5F8C-1380-EC4E-BDB0-4F2839F345A4}">
      <dsp:nvSpPr>
        <dsp:cNvPr id="0" name=""/>
        <dsp:cNvSpPr/>
      </dsp:nvSpPr>
      <dsp:spPr>
        <a:xfrm flipV="1">
          <a:off x="1654692" y="1198809"/>
          <a:ext cx="4596558" cy="86058"/>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2C2E9A-0652-484E-842A-34C5EF3FC265}">
      <dsp:nvSpPr>
        <dsp:cNvPr id="0" name=""/>
        <dsp:cNvSpPr/>
      </dsp:nvSpPr>
      <dsp:spPr>
        <a:xfrm>
          <a:off x="1654692" y="1174544"/>
          <a:ext cx="337679" cy="337679"/>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0B2624-5B7B-804D-A347-27428A2E029A}">
      <dsp:nvSpPr>
        <dsp:cNvPr id="0" name=""/>
        <dsp:cNvSpPr/>
      </dsp:nvSpPr>
      <dsp:spPr>
        <a:xfrm>
          <a:off x="1654692" y="0"/>
          <a:ext cx="4596558" cy="971453"/>
        </a:xfrm>
        <a:prstGeom prst="rect">
          <a:avLst/>
        </a:prstGeom>
        <a:solidFill>
          <a:schemeClr val="tx2">
            <a:lumMod val="25000"/>
            <a:lumOff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1440" tIns="60960" rIns="91440" bIns="60960" numCol="1" spcCol="1270" anchor="ctr" anchorCtr="0">
          <a:noAutofit/>
        </a:bodyPr>
        <a:lstStyle/>
        <a:p>
          <a:pPr marL="0" lvl="0" indent="0" algn="l" defTabSz="2133600">
            <a:lnSpc>
              <a:spcPct val="90000"/>
            </a:lnSpc>
            <a:spcBef>
              <a:spcPct val="0"/>
            </a:spcBef>
            <a:spcAft>
              <a:spcPct val="35000"/>
            </a:spcAft>
            <a:buNone/>
          </a:pPr>
          <a:r>
            <a:rPr lang="nl-NL" sz="4800" kern="1200" dirty="0"/>
            <a:t>Botsingen </a:t>
          </a:r>
        </a:p>
      </dsp:txBody>
      <dsp:txXfrm>
        <a:off x="1654692" y="0"/>
        <a:ext cx="4596558" cy="971453"/>
      </dsp:txXfrm>
    </dsp:sp>
    <dsp:sp modelId="{5EB09C98-E58E-D345-8B4B-6215C2772DE6}">
      <dsp:nvSpPr>
        <dsp:cNvPr id="0" name=""/>
        <dsp:cNvSpPr/>
      </dsp:nvSpPr>
      <dsp:spPr>
        <a:xfrm>
          <a:off x="1654692" y="1961666"/>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0B402CD-38A4-4E4F-94BC-D9E1B0068D1E}">
      <dsp:nvSpPr>
        <dsp:cNvPr id="0" name=""/>
        <dsp:cNvSpPr/>
      </dsp:nvSpPr>
      <dsp:spPr>
        <a:xfrm>
          <a:off x="1976451" y="1736945"/>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Welke waarde(n) of belangen herken je bij partijen?</a:t>
          </a:r>
        </a:p>
      </dsp:txBody>
      <dsp:txXfrm>
        <a:off x="1976451" y="1736945"/>
        <a:ext cx="4274798" cy="787112"/>
      </dsp:txXfrm>
    </dsp:sp>
    <dsp:sp modelId="{AAD4B39F-154A-6441-AE9D-919FCBAF6803}">
      <dsp:nvSpPr>
        <dsp:cNvPr id="0" name=""/>
        <dsp:cNvSpPr/>
      </dsp:nvSpPr>
      <dsp:spPr>
        <a:xfrm>
          <a:off x="1654692" y="2748779"/>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77CD4E-796A-E549-BA12-832189C1FE28}">
      <dsp:nvSpPr>
        <dsp:cNvPr id="0" name=""/>
        <dsp:cNvSpPr/>
      </dsp:nvSpPr>
      <dsp:spPr>
        <a:xfrm>
          <a:off x="1976451" y="2524058"/>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Welke waarde(n) of belangen herken je bij het kabinet?</a:t>
          </a:r>
        </a:p>
      </dsp:txBody>
      <dsp:txXfrm>
        <a:off x="1976451" y="2524058"/>
        <a:ext cx="4274798" cy="787112"/>
      </dsp:txXfrm>
    </dsp:sp>
    <dsp:sp modelId="{C9D7E548-E0C8-A940-BCA9-E6D001D075B4}">
      <dsp:nvSpPr>
        <dsp:cNvPr id="0" name=""/>
        <dsp:cNvSpPr/>
      </dsp:nvSpPr>
      <dsp:spPr>
        <a:xfrm>
          <a:off x="1654692" y="3535891"/>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9C8F34-C47A-C34A-8749-C99FD7968D2F}">
      <dsp:nvSpPr>
        <dsp:cNvPr id="0" name=""/>
        <dsp:cNvSpPr/>
      </dsp:nvSpPr>
      <dsp:spPr>
        <a:xfrm>
          <a:off x="1976451" y="3311171"/>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Licht toe welk standpunt beter bij links en welke beter bij rechts past.</a:t>
          </a:r>
        </a:p>
      </dsp:txBody>
      <dsp:txXfrm>
        <a:off x="1976451" y="3311171"/>
        <a:ext cx="4274798" cy="787112"/>
      </dsp:txXfrm>
    </dsp:sp>
    <dsp:sp modelId="{8CD37E43-02A8-5944-A967-C6A481F0B190}">
      <dsp:nvSpPr>
        <dsp:cNvPr id="0" name=""/>
        <dsp:cNvSpPr/>
      </dsp:nvSpPr>
      <dsp:spPr>
        <a:xfrm>
          <a:off x="1654692" y="4323004"/>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D9D7984-4419-7640-800A-3DE91E1B9F94}">
      <dsp:nvSpPr>
        <dsp:cNvPr id="0" name=""/>
        <dsp:cNvSpPr/>
      </dsp:nvSpPr>
      <dsp:spPr>
        <a:xfrm>
          <a:off x="1976451" y="4098284"/>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Maak een </a:t>
          </a:r>
          <a:r>
            <a:rPr lang="nl-NL" sz="2000" kern="1200" dirty="0" err="1"/>
            <a:t>aswb</a:t>
          </a:r>
          <a:r>
            <a:rPr lang="nl-NL" sz="2000" kern="1200" dirty="0"/>
            <a:t>-schema van een dilemma voor het kabinet.</a:t>
          </a:r>
        </a:p>
      </dsp:txBody>
      <dsp:txXfrm>
        <a:off x="1976451" y="4098284"/>
        <a:ext cx="4274798" cy="787112"/>
      </dsp:txXfrm>
    </dsp:sp>
    <dsp:sp modelId="{6EF78753-E96A-394B-87DC-0A59C1B3C9A5}">
      <dsp:nvSpPr>
        <dsp:cNvPr id="0" name=""/>
        <dsp:cNvSpPr/>
      </dsp:nvSpPr>
      <dsp:spPr>
        <a:xfrm>
          <a:off x="1654692" y="5110117"/>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73E9576-9D63-8E48-AC37-F6BEA6DB9777}">
      <dsp:nvSpPr>
        <dsp:cNvPr id="0" name=""/>
        <dsp:cNvSpPr/>
      </dsp:nvSpPr>
      <dsp:spPr>
        <a:xfrm>
          <a:off x="1976451" y="4885397"/>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Maak een </a:t>
          </a:r>
          <a:r>
            <a:rPr lang="nl-NL" sz="2000" kern="1200" dirty="0" err="1"/>
            <a:t>aswb</a:t>
          </a:r>
          <a:r>
            <a:rPr lang="nl-NL" sz="2000" kern="1200" dirty="0"/>
            <a:t>-schema van een botsing.</a:t>
          </a:r>
        </a:p>
      </dsp:txBody>
      <dsp:txXfrm>
        <a:off x="1976451" y="4885397"/>
        <a:ext cx="4274798" cy="787112"/>
      </dsp:txXfrm>
    </dsp:sp>
    <dsp:sp modelId="{4A3B1812-633B-DE41-915D-21029386DF07}">
      <dsp:nvSpPr>
        <dsp:cNvPr id="0" name=""/>
        <dsp:cNvSpPr/>
      </dsp:nvSpPr>
      <dsp:spPr>
        <a:xfrm flipV="1">
          <a:off x="6481077" y="1184955"/>
          <a:ext cx="4596558" cy="11376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C61C32-D40C-0D44-BC05-5F6667E68A78}">
      <dsp:nvSpPr>
        <dsp:cNvPr id="0" name=""/>
        <dsp:cNvSpPr/>
      </dsp:nvSpPr>
      <dsp:spPr>
        <a:xfrm>
          <a:off x="6481077" y="1174544"/>
          <a:ext cx="337679" cy="337679"/>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F249E4-FA05-F940-8EBF-70A2BD329E41}">
      <dsp:nvSpPr>
        <dsp:cNvPr id="0" name=""/>
        <dsp:cNvSpPr/>
      </dsp:nvSpPr>
      <dsp:spPr>
        <a:xfrm>
          <a:off x="6481077" y="0"/>
          <a:ext cx="4596558" cy="971453"/>
        </a:xfrm>
        <a:prstGeom prst="rect">
          <a:avLst/>
        </a:prstGeom>
        <a:solidFill>
          <a:schemeClr val="tx2">
            <a:lumMod val="25000"/>
            <a:lumOff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91440" tIns="60960" rIns="91440" bIns="60960" numCol="1" spcCol="1270" anchor="ctr" anchorCtr="0">
          <a:noAutofit/>
        </a:bodyPr>
        <a:lstStyle/>
        <a:p>
          <a:pPr marL="0" lvl="0" indent="0" algn="l" defTabSz="2133600">
            <a:lnSpc>
              <a:spcPct val="90000"/>
            </a:lnSpc>
            <a:spcBef>
              <a:spcPct val="0"/>
            </a:spcBef>
            <a:spcAft>
              <a:spcPct val="35000"/>
            </a:spcAft>
            <a:buNone/>
          </a:pPr>
          <a:r>
            <a:rPr lang="nl-NL" sz="4800" kern="1200" dirty="0"/>
            <a:t>Redeneren</a:t>
          </a:r>
        </a:p>
      </dsp:txBody>
      <dsp:txXfrm>
        <a:off x="6481077" y="0"/>
        <a:ext cx="4596558" cy="971453"/>
      </dsp:txXfrm>
    </dsp:sp>
    <dsp:sp modelId="{11407C70-1688-B648-BEDA-7CB60AB113DE}">
      <dsp:nvSpPr>
        <dsp:cNvPr id="0" name=""/>
        <dsp:cNvSpPr/>
      </dsp:nvSpPr>
      <dsp:spPr>
        <a:xfrm>
          <a:off x="6481077" y="1961666"/>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C08D55-0313-8940-BD53-456EF7B7E14F}">
      <dsp:nvSpPr>
        <dsp:cNvPr id="0" name=""/>
        <dsp:cNvSpPr/>
      </dsp:nvSpPr>
      <dsp:spPr>
        <a:xfrm>
          <a:off x="6802837" y="1736945"/>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Beschrijf twee maatschappelijke vraagstukken die aan bod komen.</a:t>
          </a:r>
        </a:p>
      </dsp:txBody>
      <dsp:txXfrm>
        <a:off x="6802837" y="1736945"/>
        <a:ext cx="4274798" cy="787112"/>
      </dsp:txXfrm>
    </dsp:sp>
    <dsp:sp modelId="{4FFC7F06-B896-1540-BE83-B6A5EF653EF7}">
      <dsp:nvSpPr>
        <dsp:cNvPr id="0" name=""/>
        <dsp:cNvSpPr/>
      </dsp:nvSpPr>
      <dsp:spPr>
        <a:xfrm>
          <a:off x="6481077" y="2748779"/>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AFD0C4-D835-E14D-A3F2-6689C6A35210}">
      <dsp:nvSpPr>
        <dsp:cNvPr id="0" name=""/>
        <dsp:cNvSpPr/>
      </dsp:nvSpPr>
      <dsp:spPr>
        <a:xfrm>
          <a:off x="6802837" y="2524058"/>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Noem twee verschillende oorzaken bij een vraagstuk.</a:t>
          </a:r>
        </a:p>
      </dsp:txBody>
      <dsp:txXfrm>
        <a:off x="6802837" y="2524058"/>
        <a:ext cx="4274798" cy="787112"/>
      </dsp:txXfrm>
    </dsp:sp>
    <dsp:sp modelId="{A3F87976-BEC4-3745-82ED-02B1C021BA8D}">
      <dsp:nvSpPr>
        <dsp:cNvPr id="0" name=""/>
        <dsp:cNvSpPr/>
      </dsp:nvSpPr>
      <dsp:spPr>
        <a:xfrm>
          <a:off x="6481077" y="3535891"/>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99085CC-7D72-6D47-9610-9CFE9B321490}">
      <dsp:nvSpPr>
        <dsp:cNvPr id="0" name=""/>
        <dsp:cNvSpPr/>
      </dsp:nvSpPr>
      <dsp:spPr>
        <a:xfrm>
          <a:off x="6802837" y="3311171"/>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Noem twee verschillende oplossingen bij een vraagstuk.</a:t>
          </a:r>
        </a:p>
      </dsp:txBody>
      <dsp:txXfrm>
        <a:off x="6802837" y="3311171"/>
        <a:ext cx="4274798" cy="787112"/>
      </dsp:txXfrm>
    </dsp:sp>
    <dsp:sp modelId="{FC7523B8-AC7D-2949-A8E3-ED1B03AF4727}">
      <dsp:nvSpPr>
        <dsp:cNvPr id="0" name=""/>
        <dsp:cNvSpPr/>
      </dsp:nvSpPr>
      <dsp:spPr>
        <a:xfrm>
          <a:off x="6481077" y="4323004"/>
          <a:ext cx="337671" cy="337671"/>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43076C-BB4D-AC4F-BBC6-6DE248168543}">
      <dsp:nvSpPr>
        <dsp:cNvPr id="0" name=""/>
        <dsp:cNvSpPr/>
      </dsp:nvSpPr>
      <dsp:spPr>
        <a:xfrm>
          <a:off x="6802837" y="4098284"/>
          <a:ext cx="4274798" cy="7871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l" defTabSz="889000">
            <a:lnSpc>
              <a:spcPct val="90000"/>
            </a:lnSpc>
            <a:spcBef>
              <a:spcPct val="0"/>
            </a:spcBef>
            <a:spcAft>
              <a:spcPct val="35000"/>
            </a:spcAft>
            <a:buNone/>
          </a:pPr>
          <a:r>
            <a:rPr lang="nl-NL" sz="2000" kern="1200" dirty="0"/>
            <a:t>Licht toe of de genoemde oplossing beter bij links of bij rechts past.</a:t>
          </a:r>
        </a:p>
      </dsp:txBody>
      <dsp:txXfrm>
        <a:off x="6802837" y="4098284"/>
        <a:ext cx="4274798" cy="787112"/>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F9835E-CA67-452F-8878-138A4E8D57B5}" type="datetimeFigureOut">
              <a:t>05-09-2024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74283C-8C03-4C75-BFF0-5F33B5C284C6}" type="slidenum">
              <a:t>‹nr.›</a:t>
            </a:fld>
            <a:endParaRPr lang="nl-NL"/>
          </a:p>
        </p:txBody>
      </p:sp>
    </p:spTree>
    <p:extLst>
      <p:ext uri="{BB962C8B-B14F-4D97-AF65-F5344CB8AC3E}">
        <p14:creationId xmlns:p14="http://schemas.microsoft.com/office/powerpoint/2010/main" val="1325602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Uitspraken</a:t>
            </a:r>
            <a:r>
              <a:rPr lang="en-US" dirty="0"/>
              <a:t> om </a:t>
            </a:r>
            <a:r>
              <a:rPr lang="en-US" dirty="0" err="1"/>
              <a:t>leerlingen</a:t>
            </a:r>
            <a:r>
              <a:rPr lang="en-US" dirty="0"/>
              <a:t> </a:t>
            </a:r>
            <a:r>
              <a:rPr lang="en-US" dirty="0" err="1"/>
              <a:t>te</a:t>
            </a:r>
            <a:r>
              <a:rPr lang="en-US" dirty="0"/>
              <a:t> </a:t>
            </a:r>
            <a:r>
              <a:rPr lang="en-US" dirty="0" err="1"/>
              <a:t>vragen</a:t>
            </a:r>
            <a:r>
              <a:rPr lang="en-US" dirty="0"/>
              <a:t> wat </a:t>
            </a:r>
            <a:r>
              <a:rPr lang="en-US" dirty="0" err="1"/>
              <a:t>zij</a:t>
            </a:r>
            <a:r>
              <a:rPr lang="en-US" dirty="0"/>
              <a:t> </a:t>
            </a:r>
            <a:r>
              <a:rPr lang="en-US" dirty="0" err="1"/>
              <a:t>weten</a:t>
            </a:r>
            <a:r>
              <a:rPr lang="en-US" dirty="0"/>
              <a:t> over: </a:t>
            </a:r>
            <a:r>
              <a:rPr lang="en-US" dirty="0" err="1"/>
              <a:t>Prinsjesdag</a:t>
            </a:r>
            <a:r>
              <a:rPr lang="en-US" dirty="0"/>
              <a:t> (</a:t>
            </a:r>
            <a:r>
              <a:rPr lang="en-US" dirty="0" err="1"/>
              <a:t>wanneer</a:t>
            </a:r>
            <a:r>
              <a:rPr lang="en-US" dirty="0"/>
              <a:t> is het,  wat </a:t>
            </a:r>
            <a:r>
              <a:rPr lang="en-US" dirty="0" err="1"/>
              <a:t>gebeurt</a:t>
            </a:r>
            <a:r>
              <a:rPr lang="en-US" dirty="0"/>
              <a:t> er, </a:t>
            </a:r>
            <a:r>
              <a:rPr lang="en-US" dirty="0" err="1"/>
              <a:t>etc</a:t>
            </a:r>
            <a:r>
              <a:rPr lang="en-US" dirty="0"/>
              <a:t>), het </a:t>
            </a:r>
            <a:r>
              <a:rPr lang="en-US" dirty="0" err="1"/>
              <a:t>citaat</a:t>
            </a:r>
            <a:r>
              <a:rPr lang="en-US" dirty="0"/>
              <a:t> over </a:t>
            </a:r>
            <a:r>
              <a:rPr lang="en-US" dirty="0" err="1"/>
              <a:t>Valentijnsdag</a:t>
            </a:r>
            <a:r>
              <a:rPr lang="en-US" dirty="0"/>
              <a:t> is </a:t>
            </a:r>
            <a:r>
              <a:rPr lang="en-US" dirty="0" err="1"/>
              <a:t>afkomstig</a:t>
            </a:r>
            <a:r>
              <a:rPr lang="en-US" dirty="0"/>
              <a:t> van </a:t>
            </a:r>
            <a:r>
              <a:rPr lang="en-US" dirty="0" err="1"/>
              <a:t>een</a:t>
            </a:r>
            <a:r>
              <a:rPr lang="en-US" dirty="0"/>
              <a:t> havo4-leerling.</a:t>
            </a:r>
            <a:endParaRPr lang="nl-NL" dirty="0"/>
          </a:p>
          <a:p>
            <a:endParaRPr lang="en-US" dirty="0">
              <a:cs typeface="Calibri"/>
            </a:endParaRPr>
          </a:p>
        </p:txBody>
      </p:sp>
      <p:sp>
        <p:nvSpPr>
          <p:cNvPr id="4" name="Tijdelijke aanduiding voor dianummer 3"/>
          <p:cNvSpPr>
            <a:spLocks noGrp="1"/>
          </p:cNvSpPr>
          <p:nvPr>
            <p:ph type="sldNum" sz="quarter" idx="5"/>
          </p:nvPr>
        </p:nvSpPr>
        <p:spPr/>
        <p:txBody>
          <a:bodyPr/>
          <a:lstStyle/>
          <a:p>
            <a:fld id="{B87FD5F7-7B92-4FE4-B4C8-B5876E1E210B}" type="slidenum">
              <a:t>2</a:t>
            </a:fld>
            <a:endParaRPr lang="nl-NL"/>
          </a:p>
        </p:txBody>
      </p:sp>
    </p:spTree>
    <p:extLst>
      <p:ext uri="{BB962C8B-B14F-4D97-AF65-F5344CB8AC3E}">
        <p14:creationId xmlns:p14="http://schemas.microsoft.com/office/powerpoint/2010/main" val="2741372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ea typeface="Calibri"/>
                <a:cs typeface="Calibri"/>
              </a:rPr>
              <a:t>Deze</a:t>
            </a:r>
            <a:r>
              <a:rPr lang="en-US" dirty="0">
                <a:ea typeface="Calibri"/>
                <a:cs typeface="Calibri"/>
              </a:rPr>
              <a:t> </a:t>
            </a:r>
            <a:r>
              <a:rPr lang="en-US" dirty="0" err="1">
                <a:ea typeface="Calibri"/>
                <a:cs typeface="Calibri"/>
              </a:rPr>
              <a:t>opdracht</a:t>
            </a:r>
            <a:r>
              <a:rPr lang="en-US" dirty="0">
                <a:ea typeface="Calibri"/>
                <a:cs typeface="Calibri"/>
              </a:rPr>
              <a:t> </a:t>
            </a:r>
            <a:r>
              <a:rPr lang="en-US" dirty="0" err="1">
                <a:ea typeface="Calibri"/>
                <a:cs typeface="Calibri"/>
              </a:rPr>
              <a:t>kan</a:t>
            </a:r>
            <a:r>
              <a:rPr lang="en-US" dirty="0">
                <a:ea typeface="Calibri"/>
                <a:cs typeface="Calibri"/>
              </a:rPr>
              <a:t> </a:t>
            </a:r>
            <a:r>
              <a:rPr lang="en-US" dirty="0" err="1">
                <a:ea typeface="Calibri"/>
                <a:cs typeface="Calibri"/>
              </a:rPr>
              <a:t>als</a:t>
            </a:r>
            <a:r>
              <a:rPr lang="en-US" dirty="0">
                <a:ea typeface="Calibri"/>
                <a:cs typeface="Calibri"/>
              </a:rPr>
              <a:t> </a:t>
            </a:r>
            <a:r>
              <a:rPr lang="en-US" dirty="0" err="1">
                <a:ea typeface="Calibri"/>
                <a:cs typeface="Calibri"/>
              </a:rPr>
              <a:t>evaluatie</a:t>
            </a:r>
            <a:r>
              <a:rPr lang="en-US" dirty="0">
                <a:ea typeface="Calibri"/>
                <a:cs typeface="Calibri"/>
              </a:rPr>
              <a:t> op </a:t>
            </a:r>
            <a:r>
              <a:rPr lang="en-US" dirty="0" err="1">
                <a:ea typeface="Calibri"/>
                <a:cs typeface="Calibri"/>
              </a:rPr>
              <a:t>Prinsjesdag</a:t>
            </a:r>
            <a:r>
              <a:rPr lang="en-US" dirty="0">
                <a:ea typeface="Calibri"/>
                <a:cs typeface="Calibri"/>
              </a:rPr>
              <a:t> </a:t>
            </a:r>
            <a:r>
              <a:rPr lang="en-US" dirty="0" err="1">
                <a:ea typeface="Calibri"/>
                <a:cs typeface="Calibri"/>
              </a:rPr>
              <a:t>en</a:t>
            </a:r>
            <a:r>
              <a:rPr lang="en-US" dirty="0">
                <a:ea typeface="Calibri"/>
                <a:cs typeface="Calibri"/>
              </a:rPr>
              <a:t> de </a:t>
            </a:r>
            <a:r>
              <a:rPr lang="en-US" dirty="0" err="1">
                <a:ea typeface="Calibri"/>
                <a:cs typeface="Calibri"/>
              </a:rPr>
              <a:t>Algemene</a:t>
            </a:r>
            <a:r>
              <a:rPr lang="en-US" dirty="0">
                <a:ea typeface="Calibri"/>
                <a:cs typeface="Calibri"/>
              </a:rPr>
              <a:t> </a:t>
            </a:r>
            <a:r>
              <a:rPr lang="en-US" dirty="0" err="1">
                <a:ea typeface="Calibri"/>
                <a:cs typeface="Calibri"/>
              </a:rPr>
              <a:t>Beschouwingen</a:t>
            </a:r>
            <a:r>
              <a:rPr lang="en-US" dirty="0">
                <a:ea typeface="Calibri"/>
                <a:cs typeface="Calibri"/>
              </a:rPr>
              <a:t> </a:t>
            </a:r>
            <a:r>
              <a:rPr lang="en-US" dirty="0" err="1">
                <a:ea typeface="Calibri"/>
                <a:cs typeface="Calibri"/>
              </a:rPr>
              <a:t>worden</a:t>
            </a:r>
            <a:r>
              <a:rPr lang="en-US" dirty="0">
                <a:ea typeface="Calibri"/>
                <a:cs typeface="Calibri"/>
              </a:rPr>
              <a:t> </a:t>
            </a:r>
            <a:r>
              <a:rPr lang="en-US" dirty="0" err="1">
                <a:ea typeface="Calibri"/>
                <a:cs typeface="Calibri"/>
              </a:rPr>
              <a:t>gebruikt</a:t>
            </a:r>
            <a:r>
              <a:rPr lang="en-US" dirty="0">
                <a:ea typeface="Calibri"/>
                <a:cs typeface="Calibri"/>
              </a:rPr>
              <a:t>. </a:t>
            </a:r>
            <a:r>
              <a:rPr lang="en-US" dirty="0" err="1">
                <a:ea typeface="Calibri"/>
                <a:cs typeface="Calibri"/>
              </a:rPr>
              <a:t>Dit</a:t>
            </a:r>
            <a:r>
              <a:rPr lang="en-US" dirty="0">
                <a:ea typeface="Calibri"/>
                <a:cs typeface="Calibri"/>
              </a:rPr>
              <a:t> </a:t>
            </a:r>
            <a:r>
              <a:rPr lang="en-US" dirty="0" err="1">
                <a:ea typeface="Calibri"/>
                <a:cs typeface="Calibri"/>
              </a:rPr>
              <a:t>kan</a:t>
            </a:r>
            <a:r>
              <a:rPr lang="en-US" dirty="0">
                <a:ea typeface="Calibri"/>
                <a:cs typeface="Calibri"/>
              </a:rPr>
              <a:t> </a:t>
            </a:r>
            <a:r>
              <a:rPr lang="en-US" dirty="0" err="1">
                <a:ea typeface="Calibri"/>
                <a:cs typeface="Calibri"/>
              </a:rPr>
              <a:t>ook</a:t>
            </a:r>
            <a:r>
              <a:rPr lang="en-US" dirty="0">
                <a:ea typeface="Calibri"/>
                <a:cs typeface="Calibri"/>
              </a:rPr>
              <a:t> </a:t>
            </a:r>
            <a:r>
              <a:rPr lang="en-US" dirty="0" err="1">
                <a:ea typeface="Calibri"/>
                <a:cs typeface="Calibri"/>
              </a:rPr>
              <a:t>meegegeven</a:t>
            </a:r>
            <a:r>
              <a:rPr lang="en-US" dirty="0">
                <a:ea typeface="Calibri"/>
                <a:cs typeface="Calibri"/>
              </a:rPr>
              <a:t> </a:t>
            </a:r>
            <a:r>
              <a:rPr lang="en-US" dirty="0" err="1">
                <a:ea typeface="Calibri"/>
                <a:cs typeface="Calibri"/>
              </a:rPr>
              <a:t>worden</a:t>
            </a:r>
            <a:r>
              <a:rPr lang="en-US" dirty="0">
                <a:ea typeface="Calibri"/>
                <a:cs typeface="Calibri"/>
              </a:rPr>
              <a:t> </a:t>
            </a:r>
            <a:r>
              <a:rPr lang="en-US" dirty="0" err="1">
                <a:ea typeface="Calibri"/>
                <a:cs typeface="Calibri"/>
              </a:rPr>
              <a:t>als</a:t>
            </a:r>
            <a:r>
              <a:rPr lang="en-US" dirty="0">
                <a:ea typeface="Calibri"/>
                <a:cs typeface="Calibri"/>
              </a:rPr>
              <a:t> </a:t>
            </a:r>
            <a:r>
              <a:rPr lang="en-US" dirty="0" err="1">
                <a:ea typeface="Calibri"/>
                <a:cs typeface="Calibri"/>
              </a:rPr>
              <a:t>huiswerkopdracht</a:t>
            </a:r>
            <a:r>
              <a:rPr lang="en-US" dirty="0">
                <a:ea typeface="Calibri"/>
                <a:cs typeface="Calibri"/>
              </a:rPr>
              <a:t>: </a:t>
            </a:r>
            <a:r>
              <a:rPr lang="en-US" dirty="0" err="1">
                <a:ea typeface="Calibri"/>
                <a:cs typeface="Calibri"/>
              </a:rPr>
              <a:t>bekijk</a:t>
            </a:r>
            <a:r>
              <a:rPr lang="en-US" dirty="0">
                <a:ea typeface="Calibri"/>
                <a:cs typeface="Calibri"/>
              </a:rPr>
              <a:t> </a:t>
            </a:r>
            <a:r>
              <a:rPr lang="en-US" dirty="0" err="1">
                <a:ea typeface="Calibri"/>
                <a:cs typeface="Calibri"/>
              </a:rPr>
              <a:t>thuis</a:t>
            </a:r>
            <a:r>
              <a:rPr lang="en-US" dirty="0">
                <a:ea typeface="Calibri"/>
                <a:cs typeface="Calibri"/>
              </a:rPr>
              <a:t> het </a:t>
            </a:r>
            <a:r>
              <a:rPr lang="en-US" dirty="0" err="1">
                <a:ea typeface="Calibri"/>
                <a:cs typeface="Calibri"/>
              </a:rPr>
              <a:t>nieuws</a:t>
            </a:r>
            <a:r>
              <a:rPr lang="en-US" dirty="0">
                <a:ea typeface="Calibri"/>
                <a:cs typeface="Calibri"/>
              </a:rPr>
              <a:t> </a:t>
            </a:r>
            <a:r>
              <a:rPr lang="en-US" dirty="0" err="1">
                <a:ea typeface="Calibri"/>
                <a:cs typeface="Calibri"/>
              </a:rPr>
              <a:t>en</a:t>
            </a:r>
            <a:r>
              <a:rPr lang="en-US" dirty="0">
                <a:ea typeface="Calibri"/>
                <a:cs typeface="Calibri"/>
              </a:rPr>
              <a:t> </a:t>
            </a:r>
            <a:r>
              <a:rPr lang="en-US" dirty="0" err="1">
                <a:ea typeface="Calibri"/>
                <a:cs typeface="Calibri"/>
              </a:rPr>
              <a:t>kies</a:t>
            </a:r>
            <a:r>
              <a:rPr lang="en-US" dirty="0">
                <a:ea typeface="Calibri"/>
                <a:cs typeface="Calibri"/>
              </a:rPr>
              <a:t> </a:t>
            </a:r>
            <a:r>
              <a:rPr lang="en-US" dirty="0" err="1">
                <a:ea typeface="Calibri"/>
                <a:cs typeface="Calibri"/>
              </a:rPr>
              <a:t>één</a:t>
            </a:r>
            <a:r>
              <a:rPr lang="en-US" dirty="0">
                <a:ea typeface="Calibri"/>
                <a:cs typeface="Calibri"/>
              </a:rPr>
              <a:t> van </a:t>
            </a:r>
            <a:r>
              <a:rPr lang="en-US" dirty="0" err="1">
                <a:ea typeface="Calibri"/>
                <a:cs typeface="Calibri"/>
              </a:rPr>
              <a:t>beide</a:t>
            </a:r>
            <a:r>
              <a:rPr lang="en-US" dirty="0">
                <a:ea typeface="Calibri"/>
                <a:cs typeface="Calibri"/>
              </a:rPr>
              <a:t> </a:t>
            </a:r>
            <a:r>
              <a:rPr lang="en-US" dirty="0" err="1">
                <a:ea typeface="Calibri"/>
                <a:cs typeface="Calibri"/>
              </a:rPr>
              <a:t>vraagkolommen</a:t>
            </a:r>
            <a:r>
              <a:rPr lang="en-US" dirty="0">
                <a:ea typeface="Calibri"/>
                <a:cs typeface="Calibri"/>
              </a:rPr>
              <a:t> om </a:t>
            </a:r>
            <a:r>
              <a:rPr lang="en-US" dirty="0" err="1">
                <a:ea typeface="Calibri"/>
                <a:cs typeface="Calibri"/>
              </a:rPr>
              <a:t>ondertussen</a:t>
            </a:r>
            <a:r>
              <a:rPr lang="en-US" dirty="0">
                <a:ea typeface="Calibri"/>
                <a:cs typeface="Calibri"/>
              </a:rPr>
              <a:t> in </a:t>
            </a:r>
            <a:r>
              <a:rPr lang="en-US" dirty="0" err="1">
                <a:ea typeface="Calibri"/>
                <a:cs typeface="Calibri"/>
              </a:rPr>
              <a:t>te</a:t>
            </a:r>
            <a:r>
              <a:rPr lang="en-US" dirty="0">
                <a:ea typeface="Calibri"/>
                <a:cs typeface="Calibri"/>
              </a:rPr>
              <a:t> </a:t>
            </a:r>
            <a:r>
              <a:rPr lang="en-US" dirty="0" err="1">
                <a:ea typeface="Calibri"/>
                <a:cs typeface="Calibri"/>
              </a:rPr>
              <a:t>vullen</a:t>
            </a:r>
            <a:r>
              <a:rPr lang="en-US" dirty="0">
                <a:ea typeface="Calibri"/>
                <a:cs typeface="Calibri"/>
              </a:rPr>
              <a:t>.</a:t>
            </a:r>
          </a:p>
        </p:txBody>
      </p:sp>
      <p:sp>
        <p:nvSpPr>
          <p:cNvPr id="4" name="Tijdelijke aanduiding voor dianummer 3"/>
          <p:cNvSpPr>
            <a:spLocks noGrp="1"/>
          </p:cNvSpPr>
          <p:nvPr>
            <p:ph type="sldNum" sz="quarter" idx="5"/>
          </p:nvPr>
        </p:nvSpPr>
        <p:spPr/>
        <p:txBody>
          <a:bodyPr/>
          <a:lstStyle/>
          <a:p>
            <a:fld id="{AF74283C-8C03-4C75-BFF0-5F33B5C284C6}" type="slidenum">
              <a:rPr lang="nl-NL"/>
              <a:t>11</a:t>
            </a:fld>
            <a:endParaRPr lang="nl-NL"/>
          </a:p>
        </p:txBody>
      </p:sp>
    </p:spTree>
    <p:extLst>
      <p:ext uri="{BB962C8B-B14F-4D97-AF65-F5344CB8AC3E}">
        <p14:creationId xmlns:p14="http://schemas.microsoft.com/office/powerpoint/2010/main" val="1887566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Korte </a:t>
            </a:r>
            <a:r>
              <a:rPr lang="en-US" err="1"/>
              <a:t>uitleg</a:t>
            </a:r>
            <a:r>
              <a:rPr lang="en-US"/>
              <a:t> over Prinsjesdag met filmpje. Koppeling leggen met politiek (keuzes maken), regels (</a:t>
            </a:r>
            <a:r>
              <a:rPr lang="en-US" err="1"/>
              <a:t>inleiding</a:t>
            </a:r>
            <a:r>
              <a:rPr lang="en-US"/>
              <a:t> </a:t>
            </a:r>
            <a:r>
              <a:rPr lang="en-US" err="1"/>
              <a:t>hoofdstuk</a:t>
            </a:r>
            <a:r>
              <a:rPr lang="en-US"/>
              <a:t>  1) </a:t>
            </a:r>
            <a:r>
              <a:rPr lang="en-US" err="1"/>
              <a:t>en</a:t>
            </a:r>
            <a:r>
              <a:rPr lang="en-US"/>
              <a:t> </a:t>
            </a:r>
            <a:r>
              <a:rPr lang="en-US" err="1"/>
              <a:t>maatschappelijk</a:t>
            </a:r>
            <a:r>
              <a:rPr lang="en-US"/>
              <a:t> </a:t>
            </a:r>
            <a:r>
              <a:rPr lang="en-US" err="1"/>
              <a:t>geluk</a:t>
            </a:r>
            <a:r>
              <a:rPr lang="en-US"/>
              <a:t> (rode </a:t>
            </a:r>
            <a:r>
              <a:rPr lang="en-US" err="1"/>
              <a:t>draad</a:t>
            </a:r>
            <a:r>
              <a:rPr lang="en-US"/>
              <a:t> </a:t>
            </a:r>
            <a:r>
              <a:rPr lang="en-US" err="1"/>
              <a:t>bij</a:t>
            </a:r>
            <a:r>
              <a:rPr lang="en-US"/>
              <a:t>  Seneca </a:t>
            </a:r>
            <a:r>
              <a:rPr lang="en-US" err="1"/>
              <a:t>maatschappijleer</a:t>
            </a:r>
            <a:r>
              <a:rPr lang="en-US"/>
              <a:t>).</a:t>
            </a:r>
            <a:endParaRPr lang="nl-NL"/>
          </a:p>
          <a:p>
            <a:r>
              <a:rPr lang="en-US" err="1"/>
              <a:t>Daarna</a:t>
            </a:r>
            <a:r>
              <a:rPr lang="en-US"/>
              <a:t> </a:t>
            </a:r>
            <a:r>
              <a:rPr lang="en-US" err="1"/>
              <a:t>denken</a:t>
            </a:r>
            <a:r>
              <a:rPr lang="en-US"/>
              <a:t> </a:t>
            </a:r>
            <a:r>
              <a:rPr lang="en-US" err="1"/>
              <a:t>leerlingen</a:t>
            </a:r>
            <a:r>
              <a:rPr lang="en-US"/>
              <a:t> na over wat zij er nu in zouden schrijven.</a:t>
            </a:r>
            <a:endParaRPr lang="nl-NL"/>
          </a:p>
          <a:p>
            <a:endParaRPr lang="en-US">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3</a:t>
            </a:fld>
            <a:endParaRPr lang="nl-NL"/>
          </a:p>
        </p:txBody>
      </p:sp>
    </p:spTree>
    <p:extLst>
      <p:ext uri="{BB962C8B-B14F-4D97-AF65-F5344CB8AC3E}">
        <p14:creationId xmlns:p14="http://schemas.microsoft.com/office/powerpoint/2010/main" val="389192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err="1"/>
              <a:t>Uitleg</a:t>
            </a:r>
            <a:r>
              <a:rPr lang="en-US"/>
              <a:t> van de Miljoenennota (met filmpje). Begroting kan uitgelegd worden met het voorbeeld, maar in sommige klassen is dat niet meer nodig. Wel goed om uit te leggen dat het dus gaat om inkomsten en uitgaven van de overheid. </a:t>
            </a:r>
            <a:endParaRPr lang="nl-NL"/>
          </a:p>
          <a:p>
            <a:endParaRPr lang="en-US">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4</a:t>
            </a:fld>
            <a:endParaRPr lang="nl-NL"/>
          </a:p>
        </p:txBody>
      </p:sp>
    </p:spTree>
    <p:extLst>
      <p:ext uri="{BB962C8B-B14F-4D97-AF65-F5344CB8AC3E}">
        <p14:creationId xmlns:p14="http://schemas.microsoft.com/office/powerpoint/2010/main" val="1790535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Denk</a:t>
            </a:r>
            <a:r>
              <a:rPr lang="en-US" dirty="0"/>
              <a:t> met </a:t>
            </a:r>
            <a:r>
              <a:rPr lang="en-US" dirty="0" err="1"/>
              <a:t>leerlingen</a:t>
            </a:r>
            <a:r>
              <a:rPr lang="en-US" dirty="0"/>
              <a:t> </a:t>
            </a:r>
            <a:r>
              <a:rPr lang="en-US" dirty="0" err="1"/>
              <a:t>na</a:t>
            </a:r>
            <a:r>
              <a:rPr lang="en-US" dirty="0"/>
              <a:t> </a:t>
            </a:r>
            <a:r>
              <a:rPr lang="en-US" dirty="0" err="1"/>
              <a:t>waar</a:t>
            </a:r>
            <a:r>
              <a:rPr lang="en-US" dirty="0"/>
              <a:t> de </a:t>
            </a:r>
            <a:r>
              <a:rPr lang="en-US" dirty="0" err="1"/>
              <a:t>overheid</a:t>
            </a:r>
            <a:r>
              <a:rPr lang="en-US" dirty="0"/>
              <a:t> geld </a:t>
            </a:r>
            <a:r>
              <a:rPr lang="en-US" dirty="0" err="1"/>
              <a:t>aan</a:t>
            </a:r>
            <a:r>
              <a:rPr lang="en-US" dirty="0"/>
              <a:t> </a:t>
            </a:r>
            <a:r>
              <a:rPr lang="en-US" dirty="0" err="1"/>
              <a:t>uitgeeft</a:t>
            </a:r>
            <a:r>
              <a:rPr lang="en-US" dirty="0"/>
              <a:t>. Laat </a:t>
            </a:r>
            <a:r>
              <a:rPr lang="en-US" dirty="0" err="1"/>
              <a:t>leerlingen</a:t>
            </a:r>
            <a:r>
              <a:rPr lang="en-US" dirty="0"/>
              <a:t> </a:t>
            </a:r>
            <a:r>
              <a:rPr lang="en-US" dirty="0" err="1"/>
              <a:t>dit</a:t>
            </a:r>
            <a:r>
              <a:rPr lang="en-US" dirty="0"/>
              <a:t> </a:t>
            </a:r>
            <a:r>
              <a:rPr lang="en-US" dirty="0" err="1"/>
              <a:t>eerst</a:t>
            </a:r>
            <a:r>
              <a:rPr lang="en-US" dirty="0"/>
              <a:t> </a:t>
            </a:r>
            <a:r>
              <a:rPr lang="en-US" dirty="0" err="1"/>
              <a:t>zelf</a:t>
            </a:r>
            <a:r>
              <a:rPr lang="en-US" dirty="0"/>
              <a:t> of </a:t>
            </a:r>
            <a:r>
              <a:rPr lang="en-US" dirty="0" err="1"/>
              <a:t>gezamenlijk</a:t>
            </a:r>
            <a:r>
              <a:rPr lang="en-US" dirty="0"/>
              <a:t> </a:t>
            </a:r>
            <a:r>
              <a:rPr lang="en-US" dirty="0" err="1"/>
              <a:t>bedenken</a:t>
            </a:r>
            <a:r>
              <a:rPr lang="nl-NL" dirty="0"/>
              <a:t>.</a:t>
            </a:r>
          </a:p>
          <a:p>
            <a:endParaRPr lang="en-US" dirty="0">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5</a:t>
            </a:fld>
            <a:endParaRPr lang="nl-NL"/>
          </a:p>
        </p:txBody>
      </p:sp>
    </p:spTree>
    <p:extLst>
      <p:ext uri="{BB962C8B-B14F-4D97-AF65-F5344CB8AC3E}">
        <p14:creationId xmlns:p14="http://schemas.microsoft.com/office/powerpoint/2010/main" val="3961079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Denk</a:t>
            </a:r>
            <a:r>
              <a:rPr lang="en-US" dirty="0"/>
              <a:t> met </a:t>
            </a:r>
            <a:r>
              <a:rPr lang="en-US" dirty="0" err="1"/>
              <a:t>leerlingen</a:t>
            </a:r>
            <a:r>
              <a:rPr lang="en-US" dirty="0"/>
              <a:t> </a:t>
            </a:r>
            <a:r>
              <a:rPr lang="en-US" dirty="0" err="1"/>
              <a:t>na</a:t>
            </a:r>
            <a:r>
              <a:rPr lang="en-US" dirty="0"/>
              <a:t> hoe de </a:t>
            </a:r>
            <a:r>
              <a:rPr lang="en-US" dirty="0" err="1"/>
              <a:t>overheid</a:t>
            </a:r>
            <a:r>
              <a:rPr lang="en-US" dirty="0"/>
              <a:t> </a:t>
            </a:r>
            <a:r>
              <a:rPr lang="en-US" dirty="0" err="1"/>
              <a:t>aan</a:t>
            </a:r>
            <a:r>
              <a:rPr lang="en-US" dirty="0"/>
              <a:t> geld </a:t>
            </a:r>
            <a:r>
              <a:rPr lang="en-US" dirty="0" err="1"/>
              <a:t>komt</a:t>
            </a:r>
            <a:r>
              <a:rPr lang="en-US" dirty="0"/>
              <a:t>. </a:t>
            </a:r>
            <a:r>
              <a:rPr lang="en-US" dirty="0" err="1"/>
              <a:t>Leerlingen</a:t>
            </a:r>
            <a:r>
              <a:rPr lang="en-US" dirty="0"/>
              <a:t> </a:t>
            </a:r>
            <a:r>
              <a:rPr lang="en-US" dirty="0" err="1"/>
              <a:t>zullen</a:t>
            </a:r>
            <a:r>
              <a:rPr lang="en-US" dirty="0"/>
              <a:t> met ‘</a:t>
            </a:r>
            <a:r>
              <a:rPr lang="en-US" dirty="0" err="1"/>
              <a:t>belastingen</a:t>
            </a:r>
            <a:r>
              <a:rPr lang="en-US" dirty="0"/>
              <a:t>’ </a:t>
            </a:r>
            <a:r>
              <a:rPr lang="en-US" dirty="0" err="1"/>
              <a:t>komen</a:t>
            </a:r>
            <a:r>
              <a:rPr lang="en-US" dirty="0"/>
              <a:t>, maar </a:t>
            </a:r>
            <a:r>
              <a:rPr lang="en-US" dirty="0" err="1"/>
              <a:t>probeer</a:t>
            </a:r>
            <a:r>
              <a:rPr lang="en-US" dirty="0"/>
              <a:t> ze </a:t>
            </a:r>
            <a:r>
              <a:rPr lang="en-US" dirty="0" err="1"/>
              <a:t>iets</a:t>
            </a:r>
            <a:r>
              <a:rPr lang="en-US" dirty="0"/>
              <a:t> </a:t>
            </a:r>
            <a:r>
              <a:rPr lang="en-US" dirty="0" err="1"/>
              <a:t>specifieker</a:t>
            </a:r>
            <a:r>
              <a:rPr lang="en-US" dirty="0"/>
              <a:t> </a:t>
            </a:r>
            <a:r>
              <a:rPr lang="en-US" dirty="0" err="1"/>
              <a:t>te</a:t>
            </a:r>
            <a:r>
              <a:rPr lang="en-US" dirty="0"/>
              <a:t> laten </a:t>
            </a:r>
            <a:r>
              <a:rPr lang="en-US" dirty="0" err="1"/>
              <a:t>denken</a:t>
            </a:r>
            <a:r>
              <a:rPr lang="en-US" dirty="0"/>
              <a:t>. </a:t>
            </a:r>
            <a:endParaRPr lang="en-US" dirty="0">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6</a:t>
            </a:fld>
            <a:endParaRPr lang="nl-NL"/>
          </a:p>
        </p:txBody>
      </p:sp>
    </p:spTree>
    <p:extLst>
      <p:ext uri="{BB962C8B-B14F-4D97-AF65-F5344CB8AC3E}">
        <p14:creationId xmlns:p14="http://schemas.microsoft.com/office/powerpoint/2010/main" val="1426802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t>Als de </a:t>
            </a:r>
            <a:r>
              <a:rPr lang="en-US" dirty="0" err="1"/>
              <a:t>overheid</a:t>
            </a:r>
            <a:r>
              <a:rPr lang="en-US" dirty="0"/>
              <a:t> €1000 </a:t>
            </a:r>
            <a:r>
              <a:rPr lang="en-US" dirty="0" err="1"/>
              <a:t>uit</a:t>
            </a:r>
            <a:r>
              <a:rPr lang="en-US" dirty="0"/>
              <a:t> </a:t>
            </a:r>
            <a:r>
              <a:rPr lang="en-US" dirty="0" err="1"/>
              <a:t>zou</a:t>
            </a:r>
            <a:r>
              <a:rPr lang="en-US" dirty="0"/>
              <a:t> </a:t>
            </a:r>
            <a:r>
              <a:rPr lang="en-US" dirty="0" err="1"/>
              <a:t>geven</a:t>
            </a:r>
            <a:r>
              <a:rPr lang="en-US" dirty="0"/>
              <a:t>, </a:t>
            </a:r>
            <a:r>
              <a:rPr lang="en-US" dirty="0" err="1"/>
              <a:t>zou</a:t>
            </a:r>
            <a:r>
              <a:rPr lang="en-US" dirty="0"/>
              <a:t> het er zo </a:t>
            </a:r>
            <a:r>
              <a:rPr lang="en-US" dirty="0" err="1"/>
              <a:t>uit</a:t>
            </a:r>
            <a:r>
              <a:rPr lang="en-US" dirty="0"/>
              <a:t> </a:t>
            </a:r>
            <a:r>
              <a:rPr lang="en-US" dirty="0" err="1"/>
              <a:t>zien</a:t>
            </a:r>
            <a:r>
              <a:rPr lang="en-US" dirty="0"/>
              <a:t>. Leg </a:t>
            </a:r>
            <a:r>
              <a:rPr lang="en-US" dirty="0" err="1"/>
              <a:t>leerlingen</a:t>
            </a:r>
            <a:r>
              <a:rPr lang="en-US" dirty="0"/>
              <a:t> </a:t>
            </a:r>
            <a:r>
              <a:rPr lang="en-US" dirty="0" err="1"/>
              <a:t>uit</a:t>
            </a:r>
            <a:r>
              <a:rPr lang="en-US" dirty="0"/>
              <a:t> </a:t>
            </a:r>
            <a:r>
              <a:rPr lang="en-US" dirty="0" err="1"/>
              <a:t>dat</a:t>
            </a:r>
            <a:r>
              <a:rPr lang="en-US" dirty="0"/>
              <a:t> </a:t>
            </a:r>
            <a:r>
              <a:rPr lang="en-US" dirty="0" err="1"/>
              <a:t>dit</a:t>
            </a:r>
            <a:r>
              <a:rPr lang="en-US" dirty="0"/>
              <a:t> de </a:t>
            </a:r>
            <a:r>
              <a:rPr lang="en-US" dirty="0" err="1"/>
              <a:t>relatieve</a:t>
            </a:r>
            <a:r>
              <a:rPr lang="en-US" dirty="0"/>
              <a:t> </a:t>
            </a:r>
            <a:r>
              <a:rPr lang="en-US" dirty="0" err="1"/>
              <a:t>verdeling</a:t>
            </a:r>
            <a:r>
              <a:rPr lang="en-US" dirty="0"/>
              <a:t> is van de </a:t>
            </a:r>
            <a:r>
              <a:rPr lang="en-US" dirty="0" err="1"/>
              <a:t>miljoenennota</a:t>
            </a:r>
            <a:r>
              <a:rPr lang="en-US" dirty="0"/>
              <a:t> </a:t>
            </a:r>
            <a:r>
              <a:rPr lang="en-US" dirty="0" err="1"/>
              <a:t>en</a:t>
            </a:r>
            <a:r>
              <a:rPr lang="en-US" dirty="0"/>
              <a:t> </a:t>
            </a:r>
            <a:r>
              <a:rPr lang="en-US" dirty="0" err="1"/>
              <a:t>probeer</a:t>
            </a:r>
            <a:r>
              <a:rPr lang="en-US" dirty="0"/>
              <a:t> </a:t>
            </a:r>
            <a:r>
              <a:rPr lang="en-US" dirty="0" err="1"/>
              <a:t>daarna</a:t>
            </a:r>
            <a:r>
              <a:rPr lang="en-US" dirty="0"/>
              <a:t> het </a:t>
            </a:r>
            <a:r>
              <a:rPr lang="en-US" dirty="0" err="1"/>
              <a:t>gesprek</a:t>
            </a:r>
            <a:r>
              <a:rPr lang="en-US" dirty="0"/>
              <a:t> </a:t>
            </a:r>
            <a:r>
              <a:rPr lang="en-US" dirty="0" err="1"/>
              <a:t>aan</a:t>
            </a:r>
            <a:r>
              <a:rPr lang="en-US" dirty="0"/>
              <a:t> </a:t>
            </a:r>
            <a:r>
              <a:rPr lang="en-US" dirty="0" err="1"/>
              <a:t>te</a:t>
            </a:r>
            <a:r>
              <a:rPr lang="en-US" dirty="0"/>
              <a:t> </a:t>
            </a:r>
            <a:r>
              <a:rPr lang="en-US" dirty="0" err="1"/>
              <a:t>gaan</a:t>
            </a:r>
            <a:r>
              <a:rPr lang="en-US" dirty="0"/>
              <a:t>. </a:t>
            </a:r>
            <a:r>
              <a:rPr lang="en-US" dirty="0" err="1"/>
              <a:t>Mogelijke</a:t>
            </a:r>
            <a:r>
              <a:rPr lang="en-US" dirty="0"/>
              <a:t> </a:t>
            </a:r>
            <a:r>
              <a:rPr lang="en-US" dirty="0" err="1"/>
              <a:t>vragen</a:t>
            </a:r>
            <a:r>
              <a:rPr lang="en-US" dirty="0"/>
              <a:t> </a:t>
            </a:r>
            <a:r>
              <a:rPr lang="en-US" dirty="0" err="1"/>
              <a:t>zijn</a:t>
            </a:r>
            <a:r>
              <a:rPr lang="en-US" dirty="0"/>
              <a:t>:</a:t>
            </a:r>
            <a:endParaRPr lang="nl-NL" dirty="0"/>
          </a:p>
          <a:p>
            <a:r>
              <a:rPr lang="en-US" dirty="0"/>
              <a:t>- Wat </a:t>
            </a:r>
            <a:r>
              <a:rPr lang="en-US" dirty="0" err="1"/>
              <a:t>betekent</a:t>
            </a:r>
            <a:r>
              <a:rPr lang="en-US" dirty="0"/>
              <a:t> de €11 </a:t>
            </a:r>
            <a:r>
              <a:rPr lang="en-US" dirty="0" err="1"/>
              <a:t>rentelasten</a:t>
            </a:r>
            <a:r>
              <a:rPr lang="en-US" dirty="0"/>
              <a:t>?</a:t>
            </a:r>
            <a:endParaRPr lang="nl-NL" dirty="0"/>
          </a:p>
          <a:p>
            <a:r>
              <a:rPr lang="en-US" dirty="0"/>
              <a:t>- </a:t>
            </a:r>
            <a:r>
              <a:rPr lang="en-US" dirty="0" err="1"/>
              <a:t>Waar</a:t>
            </a:r>
            <a:r>
              <a:rPr lang="en-US" dirty="0"/>
              <a:t> </a:t>
            </a:r>
            <a:r>
              <a:rPr lang="en-US" dirty="0" err="1"/>
              <a:t>geeft</a:t>
            </a:r>
            <a:r>
              <a:rPr lang="en-US" dirty="0"/>
              <a:t> de </a:t>
            </a:r>
            <a:r>
              <a:rPr lang="en-US" dirty="0" err="1"/>
              <a:t>overheid</a:t>
            </a:r>
            <a:r>
              <a:rPr lang="en-US" dirty="0"/>
              <a:t> het  </a:t>
            </a:r>
            <a:r>
              <a:rPr lang="en-US" dirty="0" err="1"/>
              <a:t>meeste</a:t>
            </a:r>
            <a:r>
              <a:rPr lang="en-US" dirty="0"/>
              <a:t> geld </a:t>
            </a:r>
            <a:r>
              <a:rPr lang="en-US" dirty="0" err="1"/>
              <a:t>aan</a:t>
            </a:r>
            <a:r>
              <a:rPr lang="en-US" dirty="0"/>
              <a:t> </a:t>
            </a:r>
            <a:r>
              <a:rPr lang="en-US" dirty="0" err="1"/>
              <a:t>uit</a:t>
            </a:r>
            <a:r>
              <a:rPr lang="en-US" dirty="0"/>
              <a:t> (in 2021)? Hoe </a:t>
            </a:r>
            <a:r>
              <a:rPr lang="en-US" dirty="0" err="1"/>
              <a:t>komt</a:t>
            </a:r>
            <a:r>
              <a:rPr lang="en-US" dirty="0"/>
              <a:t> </a:t>
            </a:r>
            <a:r>
              <a:rPr lang="en-US" dirty="0" err="1"/>
              <a:t>dat</a:t>
            </a:r>
            <a:r>
              <a:rPr lang="en-US" dirty="0"/>
              <a:t>?</a:t>
            </a:r>
            <a:endParaRPr lang="nl-NL" dirty="0"/>
          </a:p>
          <a:p>
            <a:r>
              <a:rPr lang="en-US" dirty="0"/>
              <a:t>- Wat </a:t>
            </a:r>
            <a:r>
              <a:rPr lang="en-US" dirty="0" err="1"/>
              <a:t>vind</a:t>
            </a:r>
            <a:r>
              <a:rPr lang="en-US" dirty="0"/>
              <a:t> je </a:t>
            </a:r>
            <a:r>
              <a:rPr lang="en-US" dirty="0" err="1"/>
              <a:t>ervan</a:t>
            </a:r>
            <a:r>
              <a:rPr lang="en-US" dirty="0"/>
              <a:t> </a:t>
            </a:r>
            <a:r>
              <a:rPr lang="en-US" dirty="0" err="1"/>
              <a:t>dat</a:t>
            </a:r>
            <a:r>
              <a:rPr lang="en-US" dirty="0"/>
              <a:t> de </a:t>
            </a:r>
            <a:r>
              <a:rPr lang="en-US" dirty="0" err="1"/>
              <a:t>overheid</a:t>
            </a:r>
            <a:r>
              <a:rPr lang="en-US" dirty="0"/>
              <a:t> </a:t>
            </a:r>
            <a:r>
              <a:rPr lang="en-US" dirty="0" err="1"/>
              <a:t>meer</a:t>
            </a:r>
            <a:r>
              <a:rPr lang="en-US" dirty="0"/>
              <a:t> </a:t>
            </a:r>
            <a:r>
              <a:rPr lang="en-US" dirty="0" err="1"/>
              <a:t>uitgeeft</a:t>
            </a:r>
            <a:r>
              <a:rPr lang="en-US" dirty="0"/>
              <a:t> </a:t>
            </a:r>
            <a:r>
              <a:rPr lang="en-US" dirty="0" err="1"/>
              <a:t>aan</a:t>
            </a:r>
            <a:r>
              <a:rPr lang="en-US" dirty="0"/>
              <a:t> Zorg dan </a:t>
            </a:r>
            <a:r>
              <a:rPr lang="en-US" dirty="0" err="1"/>
              <a:t>aan</a:t>
            </a:r>
            <a:r>
              <a:rPr lang="en-US" dirty="0"/>
              <a:t> </a:t>
            </a:r>
            <a:r>
              <a:rPr lang="en-US" dirty="0" err="1"/>
              <a:t>Onderwijs</a:t>
            </a:r>
            <a:r>
              <a:rPr lang="en-US" dirty="0"/>
              <a:t>?</a:t>
            </a:r>
            <a:endParaRPr lang="nl-NL" dirty="0"/>
          </a:p>
          <a:p>
            <a:r>
              <a:rPr lang="en-US" dirty="0"/>
              <a:t>- Wat </a:t>
            </a:r>
            <a:r>
              <a:rPr lang="en-US" dirty="0" err="1"/>
              <a:t>vind</a:t>
            </a:r>
            <a:r>
              <a:rPr lang="en-US" dirty="0"/>
              <a:t> je </a:t>
            </a:r>
            <a:r>
              <a:rPr lang="en-US" dirty="0" err="1"/>
              <a:t>ervan</a:t>
            </a:r>
            <a:r>
              <a:rPr lang="en-US" dirty="0"/>
              <a:t> </a:t>
            </a:r>
            <a:r>
              <a:rPr lang="en-US" dirty="0" err="1"/>
              <a:t>dat</a:t>
            </a:r>
            <a:r>
              <a:rPr lang="en-US" dirty="0"/>
              <a:t> de </a:t>
            </a:r>
            <a:r>
              <a:rPr lang="en-US" dirty="0" err="1"/>
              <a:t>overheid</a:t>
            </a:r>
            <a:r>
              <a:rPr lang="en-US" dirty="0"/>
              <a:t> minder </a:t>
            </a:r>
            <a:r>
              <a:rPr lang="en-US" dirty="0" err="1"/>
              <a:t>uitgeeft</a:t>
            </a:r>
            <a:r>
              <a:rPr lang="en-US" dirty="0"/>
              <a:t> </a:t>
            </a:r>
            <a:r>
              <a:rPr lang="en-US" dirty="0" err="1"/>
              <a:t>aan</a:t>
            </a:r>
            <a:r>
              <a:rPr lang="en-US" dirty="0"/>
              <a:t> </a:t>
            </a:r>
            <a:r>
              <a:rPr lang="en-US" dirty="0" err="1"/>
              <a:t>Infrastructuur</a:t>
            </a:r>
            <a:r>
              <a:rPr lang="en-US" dirty="0"/>
              <a:t> dan </a:t>
            </a:r>
            <a:r>
              <a:rPr lang="en-US" dirty="0" err="1"/>
              <a:t>aan</a:t>
            </a:r>
            <a:r>
              <a:rPr lang="en-US" dirty="0"/>
              <a:t> </a:t>
            </a:r>
            <a:r>
              <a:rPr lang="en-US" dirty="0" err="1"/>
              <a:t>Justitie</a:t>
            </a:r>
            <a:r>
              <a:rPr lang="en-US" dirty="0"/>
              <a:t>?</a:t>
            </a:r>
            <a:endParaRPr lang="nl-NL" dirty="0"/>
          </a:p>
          <a:p>
            <a:r>
              <a:rPr lang="en-US" dirty="0"/>
              <a:t>- Moet de </a:t>
            </a:r>
            <a:r>
              <a:rPr lang="en-US" dirty="0" err="1"/>
              <a:t>overheid</a:t>
            </a:r>
            <a:r>
              <a:rPr lang="en-US" dirty="0"/>
              <a:t> </a:t>
            </a:r>
            <a:r>
              <a:rPr lang="en-US" dirty="0" err="1"/>
              <a:t>meer</a:t>
            </a:r>
            <a:r>
              <a:rPr lang="en-US" dirty="0"/>
              <a:t> of minder </a:t>
            </a:r>
            <a:r>
              <a:rPr lang="en-US" dirty="0" err="1"/>
              <a:t>uitgeven</a:t>
            </a:r>
            <a:r>
              <a:rPr lang="en-US" dirty="0"/>
              <a:t> </a:t>
            </a:r>
            <a:r>
              <a:rPr lang="en-US" dirty="0" err="1"/>
              <a:t>aan</a:t>
            </a:r>
            <a:r>
              <a:rPr lang="en-US" dirty="0"/>
              <a:t> </a:t>
            </a:r>
            <a:r>
              <a:rPr lang="en-US" dirty="0" err="1"/>
              <a:t>Defensie</a:t>
            </a:r>
            <a:r>
              <a:rPr lang="en-US" dirty="0"/>
              <a:t>?</a:t>
            </a:r>
            <a:endParaRPr lang="nl-NL" dirty="0"/>
          </a:p>
          <a:p>
            <a:r>
              <a:rPr lang="en-US" dirty="0"/>
              <a:t>- </a:t>
            </a:r>
            <a:r>
              <a:rPr lang="en-US" dirty="0" err="1"/>
              <a:t>Waar</a:t>
            </a:r>
            <a:r>
              <a:rPr lang="en-US" dirty="0"/>
              <a:t> </a:t>
            </a:r>
            <a:r>
              <a:rPr lang="en-US" dirty="0" err="1"/>
              <a:t>zou</a:t>
            </a:r>
            <a:r>
              <a:rPr lang="en-US" dirty="0"/>
              <a:t> </a:t>
            </a:r>
            <a:r>
              <a:rPr lang="en-US" dirty="0" err="1"/>
              <a:t>jij</a:t>
            </a:r>
            <a:r>
              <a:rPr lang="en-US" dirty="0"/>
              <a:t> </a:t>
            </a:r>
            <a:r>
              <a:rPr lang="en-US" dirty="0" err="1"/>
              <a:t>meer</a:t>
            </a:r>
            <a:r>
              <a:rPr lang="en-US" dirty="0"/>
              <a:t> </a:t>
            </a:r>
            <a:r>
              <a:rPr lang="en-US" dirty="0" err="1"/>
              <a:t>aan</a:t>
            </a:r>
            <a:r>
              <a:rPr lang="en-US" dirty="0"/>
              <a:t> </a:t>
            </a:r>
            <a:r>
              <a:rPr lang="en-US" dirty="0" err="1"/>
              <a:t>uitgeven</a:t>
            </a:r>
            <a:r>
              <a:rPr lang="en-US" dirty="0"/>
              <a:t>?</a:t>
            </a:r>
            <a:endParaRPr lang="nl-NL" dirty="0"/>
          </a:p>
          <a:p>
            <a:r>
              <a:rPr lang="en-US" dirty="0"/>
              <a:t>- </a:t>
            </a:r>
            <a:r>
              <a:rPr lang="en-US" dirty="0" err="1"/>
              <a:t>Waar</a:t>
            </a:r>
            <a:r>
              <a:rPr lang="en-US" dirty="0"/>
              <a:t> </a:t>
            </a:r>
            <a:r>
              <a:rPr lang="en-US" dirty="0" err="1"/>
              <a:t>zou</a:t>
            </a:r>
            <a:r>
              <a:rPr lang="en-US" dirty="0"/>
              <a:t> </a:t>
            </a:r>
            <a:r>
              <a:rPr lang="en-US" dirty="0" err="1"/>
              <a:t>jij</a:t>
            </a:r>
            <a:r>
              <a:rPr lang="en-US" dirty="0"/>
              <a:t> minder </a:t>
            </a:r>
            <a:r>
              <a:rPr lang="en-US" dirty="0" err="1"/>
              <a:t>aan</a:t>
            </a:r>
            <a:r>
              <a:rPr lang="en-US" dirty="0"/>
              <a:t> </a:t>
            </a:r>
            <a:r>
              <a:rPr lang="en-US" dirty="0" err="1"/>
              <a:t>uitgeven</a:t>
            </a:r>
            <a:r>
              <a:rPr lang="en-US" dirty="0"/>
              <a:t>?</a:t>
            </a:r>
            <a:endParaRPr lang="nl-NL" dirty="0"/>
          </a:p>
          <a:p>
            <a:endParaRPr lang="en-US" dirty="0">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7</a:t>
            </a:fld>
            <a:endParaRPr lang="nl-NL"/>
          </a:p>
        </p:txBody>
      </p:sp>
    </p:spTree>
    <p:extLst>
      <p:ext uri="{BB962C8B-B14F-4D97-AF65-F5344CB8AC3E}">
        <p14:creationId xmlns:p14="http://schemas.microsoft.com/office/powerpoint/2010/main" val="1367531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a:t>Aangezien</a:t>
            </a:r>
            <a:r>
              <a:rPr lang="en-US" dirty="0"/>
              <a:t> we </a:t>
            </a:r>
            <a:r>
              <a:rPr lang="en-US" dirty="0" err="1"/>
              <a:t>een</a:t>
            </a:r>
            <a:r>
              <a:rPr lang="en-US" dirty="0"/>
              <a:t> </a:t>
            </a:r>
            <a:r>
              <a:rPr lang="en-US" dirty="0" err="1"/>
              <a:t>actuele</a:t>
            </a:r>
            <a:r>
              <a:rPr lang="en-US" dirty="0"/>
              <a:t> </a:t>
            </a:r>
            <a:r>
              <a:rPr lang="en-US" dirty="0" err="1"/>
              <a:t>weergave</a:t>
            </a:r>
            <a:r>
              <a:rPr lang="en-US" dirty="0"/>
              <a:t> </a:t>
            </a:r>
            <a:r>
              <a:rPr lang="en-US" dirty="0" err="1"/>
              <a:t>willen</a:t>
            </a:r>
            <a:r>
              <a:rPr lang="en-US" dirty="0"/>
              <a:t> </a:t>
            </a:r>
            <a:r>
              <a:rPr lang="en-US" dirty="0" err="1"/>
              <a:t>geven</a:t>
            </a:r>
            <a:r>
              <a:rPr lang="en-US" dirty="0"/>
              <a:t>, </a:t>
            </a:r>
            <a:r>
              <a:rPr lang="en-US" dirty="0" err="1"/>
              <a:t>kan</a:t>
            </a:r>
            <a:r>
              <a:rPr lang="en-US" dirty="0"/>
              <a:t> je </a:t>
            </a:r>
            <a:r>
              <a:rPr lang="en-US" dirty="0" err="1"/>
              <a:t>hier</a:t>
            </a:r>
            <a:r>
              <a:rPr lang="en-US" dirty="0"/>
              <a:t> </a:t>
            </a:r>
            <a:r>
              <a:rPr lang="en-US" dirty="0" err="1"/>
              <a:t>een</a:t>
            </a:r>
            <a:r>
              <a:rPr lang="en-US" dirty="0"/>
              <a:t> </a:t>
            </a:r>
            <a:r>
              <a:rPr lang="en-US" dirty="0" err="1"/>
              <a:t>actueel</a:t>
            </a:r>
            <a:r>
              <a:rPr lang="en-US" dirty="0"/>
              <a:t> </a:t>
            </a:r>
            <a:r>
              <a:rPr lang="en-US" dirty="0" err="1"/>
              <a:t>nieuwsitem</a:t>
            </a:r>
            <a:r>
              <a:rPr lang="en-US" dirty="0"/>
              <a:t> </a:t>
            </a:r>
            <a:r>
              <a:rPr lang="en-US" dirty="0" err="1"/>
              <a:t>plakken</a:t>
            </a:r>
            <a:r>
              <a:rPr lang="en-US" dirty="0"/>
              <a:t> over de </a:t>
            </a:r>
            <a:r>
              <a:rPr lang="en-US" dirty="0" err="1"/>
              <a:t>verwachtingen</a:t>
            </a:r>
            <a:r>
              <a:rPr lang="en-US" dirty="0"/>
              <a:t> van de </a:t>
            </a:r>
            <a:r>
              <a:rPr lang="en-US" dirty="0" err="1"/>
              <a:t>Miljoenennota</a:t>
            </a:r>
            <a:r>
              <a:rPr lang="en-US" dirty="0"/>
              <a:t> </a:t>
            </a:r>
            <a:r>
              <a:rPr lang="en-US" dirty="0" err="1"/>
              <a:t>voor</a:t>
            </a:r>
            <a:r>
              <a:rPr lang="en-US" dirty="0"/>
              <a:t> 2025.</a:t>
            </a:r>
            <a:endParaRPr lang="nl-NL" dirty="0" err="1"/>
          </a:p>
          <a:p>
            <a:endParaRPr lang="en-US">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8</a:t>
            </a:fld>
            <a:endParaRPr lang="nl-NL"/>
          </a:p>
        </p:txBody>
      </p:sp>
    </p:spTree>
    <p:extLst>
      <p:ext uri="{BB962C8B-B14F-4D97-AF65-F5344CB8AC3E}">
        <p14:creationId xmlns:p14="http://schemas.microsoft.com/office/powerpoint/2010/main" val="3268983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Als de </a:t>
            </a:r>
            <a:r>
              <a:rPr lang="en-US" err="1"/>
              <a:t>overheid</a:t>
            </a:r>
            <a:r>
              <a:rPr lang="en-US"/>
              <a:t> €1000 uit zou geven, zou het er zo uit zien. Leg leerlingen uit dat dit de relatieve verdeling is van de miljoenennota en probeer daarna het gesprek aan te gaan. Mogelijke vragen zijn:</a:t>
            </a:r>
            <a:endParaRPr lang="nl-NL"/>
          </a:p>
          <a:p>
            <a:r>
              <a:rPr lang="en-US"/>
              <a:t>-Wat </a:t>
            </a:r>
            <a:r>
              <a:rPr lang="en-US" err="1"/>
              <a:t>betekent</a:t>
            </a:r>
            <a:r>
              <a:rPr lang="en-US"/>
              <a:t> de €11 </a:t>
            </a:r>
            <a:r>
              <a:rPr lang="en-US" err="1"/>
              <a:t>rentelasten</a:t>
            </a:r>
            <a:r>
              <a:rPr lang="en-US"/>
              <a:t>?</a:t>
            </a:r>
            <a:endParaRPr lang="nl-NL"/>
          </a:p>
          <a:p>
            <a:r>
              <a:rPr lang="en-US"/>
              <a:t>-</a:t>
            </a:r>
            <a:r>
              <a:rPr lang="en-US" err="1"/>
              <a:t>Waar</a:t>
            </a:r>
            <a:r>
              <a:rPr lang="en-US"/>
              <a:t> </a:t>
            </a:r>
            <a:r>
              <a:rPr lang="en-US" err="1"/>
              <a:t>geeft</a:t>
            </a:r>
            <a:r>
              <a:rPr lang="en-US"/>
              <a:t> de </a:t>
            </a:r>
            <a:r>
              <a:rPr lang="en-US" err="1"/>
              <a:t>overheid</a:t>
            </a:r>
            <a:r>
              <a:rPr lang="en-US"/>
              <a:t> het  </a:t>
            </a:r>
            <a:r>
              <a:rPr lang="en-US" err="1"/>
              <a:t>meeste</a:t>
            </a:r>
            <a:r>
              <a:rPr lang="en-US"/>
              <a:t> geld </a:t>
            </a:r>
            <a:r>
              <a:rPr lang="en-US" err="1"/>
              <a:t>aan</a:t>
            </a:r>
            <a:r>
              <a:rPr lang="en-US"/>
              <a:t> </a:t>
            </a:r>
            <a:r>
              <a:rPr lang="en-US" err="1"/>
              <a:t>uit</a:t>
            </a:r>
            <a:r>
              <a:rPr lang="en-US"/>
              <a:t> (in 2021)? Hoe </a:t>
            </a:r>
            <a:r>
              <a:rPr lang="en-US" err="1"/>
              <a:t>komt</a:t>
            </a:r>
            <a:r>
              <a:rPr lang="en-US"/>
              <a:t> </a:t>
            </a:r>
            <a:r>
              <a:rPr lang="en-US" err="1"/>
              <a:t>dat</a:t>
            </a:r>
            <a:r>
              <a:rPr lang="en-US"/>
              <a:t>?</a:t>
            </a:r>
            <a:endParaRPr lang="nl-NL"/>
          </a:p>
          <a:p>
            <a:r>
              <a:rPr lang="en-US"/>
              <a:t>-Wat </a:t>
            </a:r>
            <a:r>
              <a:rPr lang="en-US" err="1"/>
              <a:t>vind</a:t>
            </a:r>
            <a:r>
              <a:rPr lang="en-US"/>
              <a:t> je </a:t>
            </a:r>
            <a:r>
              <a:rPr lang="en-US" err="1"/>
              <a:t>ervan</a:t>
            </a:r>
            <a:r>
              <a:rPr lang="en-US"/>
              <a:t> </a:t>
            </a:r>
            <a:r>
              <a:rPr lang="en-US" err="1"/>
              <a:t>dat</a:t>
            </a:r>
            <a:r>
              <a:rPr lang="en-US"/>
              <a:t> de </a:t>
            </a:r>
            <a:r>
              <a:rPr lang="en-US" err="1"/>
              <a:t>overheid</a:t>
            </a:r>
            <a:r>
              <a:rPr lang="en-US"/>
              <a:t> </a:t>
            </a:r>
            <a:r>
              <a:rPr lang="en-US" err="1"/>
              <a:t>meer</a:t>
            </a:r>
            <a:r>
              <a:rPr lang="en-US"/>
              <a:t> </a:t>
            </a:r>
            <a:r>
              <a:rPr lang="en-US" err="1"/>
              <a:t>uitgeeft</a:t>
            </a:r>
            <a:r>
              <a:rPr lang="en-US"/>
              <a:t> </a:t>
            </a:r>
            <a:r>
              <a:rPr lang="en-US" err="1"/>
              <a:t>aan</a:t>
            </a:r>
            <a:r>
              <a:rPr lang="en-US"/>
              <a:t> Zorg dan </a:t>
            </a:r>
            <a:r>
              <a:rPr lang="en-US" err="1"/>
              <a:t>aan</a:t>
            </a:r>
            <a:r>
              <a:rPr lang="en-US"/>
              <a:t> </a:t>
            </a:r>
            <a:r>
              <a:rPr lang="en-US" err="1"/>
              <a:t>Onderwijs</a:t>
            </a:r>
            <a:r>
              <a:rPr lang="en-US"/>
              <a:t>?</a:t>
            </a:r>
            <a:endParaRPr lang="nl-NL"/>
          </a:p>
          <a:p>
            <a:r>
              <a:rPr lang="en-US"/>
              <a:t>-Wat </a:t>
            </a:r>
            <a:r>
              <a:rPr lang="en-US" err="1"/>
              <a:t>vind</a:t>
            </a:r>
            <a:r>
              <a:rPr lang="en-US"/>
              <a:t> je </a:t>
            </a:r>
            <a:r>
              <a:rPr lang="en-US" err="1"/>
              <a:t>ervan</a:t>
            </a:r>
            <a:r>
              <a:rPr lang="en-US"/>
              <a:t> </a:t>
            </a:r>
            <a:r>
              <a:rPr lang="en-US" err="1"/>
              <a:t>dat</a:t>
            </a:r>
            <a:r>
              <a:rPr lang="en-US"/>
              <a:t> de </a:t>
            </a:r>
            <a:r>
              <a:rPr lang="en-US" err="1"/>
              <a:t>overheid</a:t>
            </a:r>
            <a:r>
              <a:rPr lang="en-US"/>
              <a:t> minder </a:t>
            </a:r>
            <a:r>
              <a:rPr lang="en-US" err="1"/>
              <a:t>uitgeeft</a:t>
            </a:r>
            <a:r>
              <a:rPr lang="en-US"/>
              <a:t> </a:t>
            </a:r>
            <a:r>
              <a:rPr lang="en-US" err="1"/>
              <a:t>aan</a:t>
            </a:r>
            <a:r>
              <a:rPr lang="en-US"/>
              <a:t> </a:t>
            </a:r>
            <a:r>
              <a:rPr lang="en-US" err="1"/>
              <a:t>Infrastructuur</a:t>
            </a:r>
            <a:r>
              <a:rPr lang="en-US"/>
              <a:t> dan </a:t>
            </a:r>
            <a:r>
              <a:rPr lang="en-US" err="1"/>
              <a:t>aan</a:t>
            </a:r>
            <a:r>
              <a:rPr lang="en-US"/>
              <a:t> </a:t>
            </a:r>
            <a:r>
              <a:rPr lang="en-US" err="1"/>
              <a:t>Justitie</a:t>
            </a:r>
            <a:r>
              <a:rPr lang="en-US"/>
              <a:t>?</a:t>
            </a:r>
            <a:endParaRPr lang="nl-NL"/>
          </a:p>
          <a:p>
            <a:r>
              <a:rPr lang="en-US"/>
              <a:t>-Moet de </a:t>
            </a:r>
            <a:r>
              <a:rPr lang="en-US" err="1"/>
              <a:t>overheid</a:t>
            </a:r>
            <a:r>
              <a:rPr lang="en-US"/>
              <a:t> </a:t>
            </a:r>
            <a:r>
              <a:rPr lang="en-US" err="1"/>
              <a:t>meer</a:t>
            </a:r>
            <a:r>
              <a:rPr lang="en-US"/>
              <a:t> of minder </a:t>
            </a:r>
            <a:r>
              <a:rPr lang="en-US" err="1"/>
              <a:t>uitgeven</a:t>
            </a:r>
            <a:r>
              <a:rPr lang="en-US"/>
              <a:t> </a:t>
            </a:r>
            <a:r>
              <a:rPr lang="en-US" err="1"/>
              <a:t>aan</a:t>
            </a:r>
            <a:r>
              <a:rPr lang="en-US"/>
              <a:t> </a:t>
            </a:r>
            <a:r>
              <a:rPr lang="en-US" err="1"/>
              <a:t>Defensie</a:t>
            </a:r>
            <a:r>
              <a:rPr lang="en-US"/>
              <a:t>?</a:t>
            </a:r>
            <a:endParaRPr lang="nl-NL"/>
          </a:p>
          <a:p>
            <a:r>
              <a:rPr lang="en-US"/>
              <a:t>-</a:t>
            </a:r>
            <a:r>
              <a:rPr lang="en-US" err="1"/>
              <a:t>Waar</a:t>
            </a:r>
            <a:r>
              <a:rPr lang="en-US"/>
              <a:t> </a:t>
            </a:r>
            <a:r>
              <a:rPr lang="en-US" err="1"/>
              <a:t>zou</a:t>
            </a:r>
            <a:r>
              <a:rPr lang="en-US"/>
              <a:t> </a:t>
            </a:r>
            <a:r>
              <a:rPr lang="en-US" err="1"/>
              <a:t>jij</a:t>
            </a:r>
            <a:r>
              <a:rPr lang="en-US"/>
              <a:t> </a:t>
            </a:r>
            <a:r>
              <a:rPr lang="en-US" err="1"/>
              <a:t>meer</a:t>
            </a:r>
            <a:r>
              <a:rPr lang="en-US"/>
              <a:t> </a:t>
            </a:r>
            <a:r>
              <a:rPr lang="en-US" err="1"/>
              <a:t>aan</a:t>
            </a:r>
            <a:r>
              <a:rPr lang="en-US"/>
              <a:t> </a:t>
            </a:r>
            <a:r>
              <a:rPr lang="en-US" err="1"/>
              <a:t>uitgeven</a:t>
            </a:r>
            <a:r>
              <a:rPr lang="en-US"/>
              <a:t>?</a:t>
            </a:r>
            <a:endParaRPr lang="nl-NL"/>
          </a:p>
          <a:p>
            <a:r>
              <a:rPr lang="en-US"/>
              <a:t>-</a:t>
            </a:r>
            <a:r>
              <a:rPr lang="en-US" err="1"/>
              <a:t>Waar</a:t>
            </a:r>
            <a:r>
              <a:rPr lang="en-US"/>
              <a:t> </a:t>
            </a:r>
            <a:r>
              <a:rPr lang="en-US" err="1"/>
              <a:t>zou</a:t>
            </a:r>
            <a:r>
              <a:rPr lang="en-US"/>
              <a:t> </a:t>
            </a:r>
            <a:r>
              <a:rPr lang="en-US" err="1"/>
              <a:t>jij</a:t>
            </a:r>
            <a:r>
              <a:rPr lang="en-US"/>
              <a:t> minder </a:t>
            </a:r>
            <a:r>
              <a:rPr lang="en-US" err="1"/>
              <a:t>aan</a:t>
            </a:r>
            <a:r>
              <a:rPr lang="en-US"/>
              <a:t> </a:t>
            </a:r>
            <a:r>
              <a:rPr lang="en-US" err="1"/>
              <a:t>uitgeven</a:t>
            </a:r>
            <a:r>
              <a:rPr lang="en-US"/>
              <a:t>?</a:t>
            </a:r>
            <a:endParaRPr lang="nl-NL"/>
          </a:p>
          <a:p>
            <a:endParaRPr lang="en-US">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9</a:t>
            </a:fld>
            <a:endParaRPr lang="nl-NL"/>
          </a:p>
        </p:txBody>
      </p:sp>
    </p:spTree>
    <p:extLst>
      <p:ext uri="{BB962C8B-B14F-4D97-AF65-F5344CB8AC3E}">
        <p14:creationId xmlns:p14="http://schemas.microsoft.com/office/powerpoint/2010/main" val="100810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Laat </a:t>
            </a:r>
            <a:r>
              <a:rPr lang="en-US" err="1"/>
              <a:t>leerlingen</a:t>
            </a:r>
            <a:r>
              <a:rPr lang="en-US"/>
              <a:t> </a:t>
            </a:r>
            <a:r>
              <a:rPr lang="en-US" err="1"/>
              <a:t>eerst</a:t>
            </a:r>
            <a:r>
              <a:rPr lang="en-US"/>
              <a:t> </a:t>
            </a:r>
            <a:r>
              <a:rPr lang="en-US" err="1"/>
              <a:t>individueel</a:t>
            </a:r>
            <a:r>
              <a:rPr lang="en-US"/>
              <a:t> </a:t>
            </a:r>
            <a:r>
              <a:rPr lang="en-US" err="1"/>
              <a:t>een</a:t>
            </a:r>
            <a:r>
              <a:rPr lang="en-US"/>
              <a:t> </a:t>
            </a:r>
            <a:r>
              <a:rPr lang="en-US" err="1"/>
              <a:t>duizend</a:t>
            </a:r>
            <a:r>
              <a:rPr lang="en-US"/>
              <a:t>-nota </a:t>
            </a:r>
            <a:r>
              <a:rPr lang="en-US" err="1"/>
              <a:t>maken</a:t>
            </a:r>
            <a:r>
              <a:rPr lang="en-US"/>
              <a:t> </a:t>
            </a:r>
            <a:r>
              <a:rPr lang="en-US" err="1"/>
              <a:t>en</a:t>
            </a:r>
            <a:r>
              <a:rPr lang="en-US"/>
              <a:t> </a:t>
            </a:r>
            <a:r>
              <a:rPr lang="en-US" err="1"/>
              <a:t>daarna</a:t>
            </a:r>
            <a:r>
              <a:rPr lang="en-US"/>
              <a:t> </a:t>
            </a:r>
            <a:r>
              <a:rPr lang="en-US" err="1"/>
              <a:t>samen</a:t>
            </a:r>
            <a:r>
              <a:rPr lang="en-US"/>
              <a:t> met de </a:t>
            </a:r>
            <a:r>
              <a:rPr lang="en-US" err="1"/>
              <a:t>buur</a:t>
            </a:r>
            <a:r>
              <a:rPr lang="en-US"/>
              <a:t> </a:t>
            </a:r>
            <a:r>
              <a:rPr lang="en-US" err="1"/>
              <a:t>een</a:t>
            </a:r>
            <a:r>
              <a:rPr lang="en-US"/>
              <a:t> </a:t>
            </a:r>
            <a:r>
              <a:rPr lang="en-US" err="1"/>
              <a:t>gezamenlijk</a:t>
            </a:r>
            <a:r>
              <a:rPr lang="en-US"/>
              <a:t> </a:t>
            </a:r>
            <a:r>
              <a:rPr lang="en-US" err="1"/>
              <a:t>duizend</a:t>
            </a:r>
            <a:r>
              <a:rPr lang="en-US"/>
              <a:t>-nota.</a:t>
            </a:r>
            <a:endParaRPr lang="nl-NL"/>
          </a:p>
          <a:p>
            <a:endParaRPr lang="en-US">
              <a:ea typeface="Calibri"/>
              <a:cs typeface="Calibri"/>
            </a:endParaRPr>
          </a:p>
        </p:txBody>
      </p:sp>
      <p:sp>
        <p:nvSpPr>
          <p:cNvPr id="4" name="Tijdelijke aanduiding voor dianummer 3"/>
          <p:cNvSpPr>
            <a:spLocks noGrp="1"/>
          </p:cNvSpPr>
          <p:nvPr>
            <p:ph type="sldNum" sz="quarter" idx="5"/>
          </p:nvPr>
        </p:nvSpPr>
        <p:spPr/>
        <p:txBody>
          <a:bodyPr/>
          <a:lstStyle/>
          <a:p>
            <a:fld id="{AF74283C-8C03-4C75-BFF0-5F33B5C284C6}" type="slidenum">
              <a:t>10</a:t>
            </a:fld>
            <a:endParaRPr lang="nl-NL"/>
          </a:p>
        </p:txBody>
      </p:sp>
    </p:spTree>
    <p:extLst>
      <p:ext uri="{BB962C8B-B14F-4D97-AF65-F5344CB8AC3E}">
        <p14:creationId xmlns:p14="http://schemas.microsoft.com/office/powerpoint/2010/main" val="1992911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05.09.24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05.09.24</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05.09.24</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05.09.24</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05.09.24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05.09.24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953BDC-9EAE-49FE-9892-958C9F845175}" type="datetimeFigureOut">
              <a:rPr lang="de-DE" smtClean="0"/>
              <a:t>05.09.24</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GWFhslG00w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s.nl/collectie/13951/video/2491042-bestaanszekerheid-en-gelijke-kansen-belangrijke-thema-s-in-troonred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Q3Ie0tlw4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C01E1D3-BBAA-7FC8-4D47-1C48F2188961}"/>
              </a:ext>
            </a:extLst>
          </p:cNvPr>
          <p:cNvSpPr txBox="1">
            <a:spLocks/>
          </p:cNvSpPr>
          <p:nvPr/>
        </p:nvSpPr>
        <p:spPr>
          <a:xfrm>
            <a:off x="797985" y="3427552"/>
            <a:ext cx="10655300" cy="853017"/>
          </a:xfrm>
          <a:prstGeom prst="rect">
            <a:avLst/>
          </a:prstGeom>
        </p:spPr>
        <p:txBody>
          <a:bodyPr vert="horz" lIns="91440" tIns="45720" rIns="91440" bIns="45720" rtlCol="0" anchor="ctr">
            <a:normAutofit/>
          </a:bodyPr>
          <a:lstStyle>
            <a:defPPr>
              <a:defRPr lang="en-US"/>
            </a:defPPr>
            <a:lvl1pPr algn="l" defTabSz="609585" rtl="0" eaLnBrk="0" fontAlgn="base" latinLnBrk="0" hangingPunct="0">
              <a:lnSpc>
                <a:spcPct val="90000"/>
              </a:lnSpc>
              <a:spcBef>
                <a:spcPct val="0"/>
              </a:spcBef>
              <a:spcAft>
                <a:spcPct val="0"/>
              </a:spcAft>
              <a:buNone/>
              <a:defRPr sz="4400"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lgn="ctr" eaLnBrk="1" fontAlgn="auto" hangingPunct="1">
              <a:spcAft>
                <a:spcPts val="0"/>
              </a:spcAft>
              <a:defRPr/>
            </a:pPr>
            <a:r>
              <a:rPr lang="en-US">
                <a:solidFill>
                  <a:schemeClr val="bg1"/>
                </a:solidFill>
                <a:latin typeface="Calibri"/>
                <a:ea typeface="+mj-ea"/>
                <a:cs typeface="Calibri"/>
              </a:rPr>
              <a:t>Prinsjesdag 2024</a:t>
            </a:r>
            <a:endParaRPr lang="en-US" dirty="0">
              <a:solidFill>
                <a:schemeClr val="bg1"/>
              </a:solidFill>
              <a:ea typeface="+mj-ea"/>
              <a:cs typeface="Calibri"/>
            </a:endParaRPr>
          </a:p>
        </p:txBody>
      </p:sp>
    </p:spTree>
    <p:extLst>
      <p:ext uri="{BB962C8B-B14F-4D97-AF65-F5344CB8AC3E}">
        <p14:creationId xmlns:p14="http://schemas.microsoft.com/office/powerpoint/2010/main" val="3103649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a:solidFill>
                  <a:schemeClr val="bg1"/>
                </a:solidFill>
                <a:latin typeface="Calibri"/>
                <a:ea typeface="Calibri"/>
                <a:cs typeface="Calibri"/>
              </a:rPr>
              <a:t>'</a:t>
            </a:r>
            <a:r>
              <a:rPr lang="en-US" dirty="0" err="1">
                <a:solidFill>
                  <a:schemeClr val="bg1"/>
                </a:solidFill>
                <a:latin typeface="Calibri"/>
                <a:ea typeface="Calibri"/>
                <a:cs typeface="Calibri"/>
              </a:rPr>
              <a:t>Duizend'nota</a:t>
            </a:r>
            <a:endParaRPr lang="en-US" dirty="0">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lnSpcReduction="10000"/>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lnSpc>
                <a:spcPct val="150000"/>
              </a:lnSpc>
              <a:buNone/>
            </a:pPr>
            <a:r>
              <a:rPr lang="nl-NL" dirty="0">
                <a:latin typeface="Arial"/>
                <a:ea typeface="ＭＳ Ｐゴシック"/>
                <a:cs typeface="Arial"/>
              </a:rPr>
              <a:t>• </a:t>
            </a:r>
            <a:r>
              <a:rPr lang="nl-NL" dirty="0">
                <a:latin typeface="Calibri"/>
                <a:ea typeface="Calibri"/>
                <a:cs typeface="Calibri"/>
              </a:rPr>
              <a:t>Maak nu je eigen </a:t>
            </a:r>
            <a:br>
              <a:rPr lang="nl-NL" dirty="0">
                <a:ea typeface="Calibri"/>
                <a:cs typeface="Calibri"/>
              </a:rPr>
            </a:br>
            <a:r>
              <a:rPr lang="nl-NL" dirty="0">
                <a:latin typeface="Calibri"/>
                <a:ea typeface="Calibri"/>
                <a:cs typeface="Calibri"/>
              </a:rPr>
              <a:t>‘</a:t>
            </a:r>
            <a:r>
              <a:rPr lang="nl-NL" dirty="0" err="1">
                <a:latin typeface="Calibri"/>
                <a:ea typeface="Calibri"/>
                <a:cs typeface="Calibri"/>
              </a:rPr>
              <a:t>Duizend’nota</a:t>
            </a:r>
            <a:r>
              <a:rPr lang="nl-NL" dirty="0">
                <a:latin typeface="Calibri"/>
                <a:ea typeface="Calibri"/>
                <a:cs typeface="Calibri"/>
              </a:rPr>
              <a:t>.</a:t>
            </a:r>
            <a:endParaRPr lang="nl-NL"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Vergelijk die van jou </a:t>
            </a:r>
            <a:br>
              <a:rPr lang="nl-NL" dirty="0">
                <a:ea typeface="Calibri"/>
                <a:cs typeface="Calibri"/>
              </a:rPr>
            </a:br>
            <a:r>
              <a:rPr lang="nl-NL" dirty="0">
                <a:latin typeface="Calibri"/>
                <a:ea typeface="Calibri"/>
                <a:cs typeface="Calibri"/>
              </a:rPr>
              <a:t>met die van je buur </a:t>
            </a:r>
            <a:br>
              <a:rPr lang="nl-NL" dirty="0">
                <a:ea typeface="Calibri"/>
                <a:cs typeface="Calibri"/>
              </a:rPr>
            </a:br>
            <a:r>
              <a:rPr lang="nl-NL" dirty="0">
                <a:latin typeface="Calibri"/>
                <a:ea typeface="Calibri"/>
                <a:cs typeface="Calibri"/>
              </a:rPr>
              <a:t>en maak er samen</a:t>
            </a:r>
            <a:br>
              <a:rPr lang="nl-NL" dirty="0">
                <a:ea typeface="Calibri"/>
                <a:cs typeface="Calibri"/>
              </a:rPr>
            </a:br>
            <a:r>
              <a:rPr lang="nl-NL" dirty="0">
                <a:latin typeface="Calibri"/>
                <a:ea typeface="Calibri"/>
                <a:cs typeface="Calibri"/>
              </a:rPr>
              <a:t>één ‘</a:t>
            </a:r>
            <a:r>
              <a:rPr lang="nl-NL" dirty="0" err="1">
                <a:latin typeface="Calibri"/>
                <a:ea typeface="Calibri"/>
                <a:cs typeface="Calibri"/>
              </a:rPr>
              <a:t>Duizend’nota</a:t>
            </a:r>
            <a:br>
              <a:rPr lang="nl-NL" dirty="0">
                <a:ea typeface="Calibri"/>
                <a:cs typeface="Calibri"/>
              </a:rPr>
            </a:br>
            <a:r>
              <a:rPr lang="nl-NL" dirty="0">
                <a:latin typeface="Calibri"/>
                <a:ea typeface="Calibri"/>
                <a:cs typeface="Calibri"/>
              </a:rPr>
              <a:t>van. </a:t>
            </a:r>
            <a:endParaRPr lang="nl-NL" dirty="0"/>
          </a:p>
          <a:p>
            <a:pPr>
              <a:lnSpc>
                <a:spcPct val="150000"/>
              </a:lnSpc>
              <a:buNone/>
            </a:pPr>
            <a:endParaRPr lang="nl-NL" sz="2400" dirty="0">
              <a:cs typeface="Calibri"/>
            </a:endParaRPr>
          </a:p>
        </p:txBody>
      </p:sp>
      <p:pic>
        <p:nvPicPr>
          <p:cNvPr id="3" name="Afbeelding 2" descr="Afbeelding met zwart, duisternis&#10;&#10;Automatisch gegenereerde beschrijving">
            <a:extLst>
              <a:ext uri="{FF2B5EF4-FFF2-40B4-BE49-F238E27FC236}">
                <a16:creationId xmlns:a16="http://schemas.microsoft.com/office/drawing/2014/main" id="{0A046E44-AD95-D8CF-5D97-396ADD1B97CB}"/>
              </a:ext>
            </a:extLst>
          </p:cNvPr>
          <p:cNvPicPr>
            <a:picLocks noChangeAspect="1"/>
          </p:cNvPicPr>
          <p:nvPr/>
        </p:nvPicPr>
        <p:blipFill>
          <a:blip r:embed="rId3"/>
          <a:stretch>
            <a:fillRect/>
          </a:stretch>
        </p:blipFill>
        <p:spPr>
          <a:xfrm>
            <a:off x="4646518" y="1509151"/>
            <a:ext cx="6933080" cy="5352490"/>
          </a:xfrm>
          <a:prstGeom prst="rect">
            <a:avLst/>
          </a:prstGeom>
        </p:spPr>
      </p:pic>
    </p:spTree>
    <p:extLst>
      <p:ext uri="{BB962C8B-B14F-4D97-AF65-F5344CB8AC3E}">
        <p14:creationId xmlns:p14="http://schemas.microsoft.com/office/powerpoint/2010/main" val="347390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663796" y="342738"/>
            <a:ext cx="10650944"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Kijkvragen</a:t>
            </a:r>
            <a:r>
              <a:rPr lang="en-US" dirty="0">
                <a:solidFill>
                  <a:schemeClr val="bg1"/>
                </a:solidFill>
                <a:latin typeface="Calibri"/>
                <a:ea typeface="Calibri"/>
                <a:cs typeface="Calibri"/>
              </a:rPr>
              <a:t> </a:t>
            </a:r>
            <a:r>
              <a:rPr lang="en-US" dirty="0" err="1">
                <a:solidFill>
                  <a:schemeClr val="bg1"/>
                </a:solidFill>
                <a:latin typeface="Calibri"/>
                <a:ea typeface="Calibri"/>
                <a:cs typeface="Calibri"/>
              </a:rPr>
              <a:t>Prinsjesdag</a:t>
            </a:r>
            <a:endParaRPr lang="en-US" dirty="0">
              <a:solidFill>
                <a:schemeClr val="bg1"/>
              </a:solidFill>
              <a:ea typeface="+mj-ea"/>
              <a:cs typeface="Calibri"/>
            </a:endParaRPr>
          </a:p>
        </p:txBody>
      </p:sp>
      <p:sp>
        <p:nvSpPr>
          <p:cNvPr id="4" name="Tekstvak 3">
            <a:extLst>
              <a:ext uri="{FF2B5EF4-FFF2-40B4-BE49-F238E27FC236}">
                <a16:creationId xmlns:a16="http://schemas.microsoft.com/office/drawing/2014/main" id="{68A4110F-CD73-AD55-FBC9-7EEFB71FD89C}"/>
              </a:ext>
            </a:extLst>
          </p:cNvPr>
          <p:cNvSpPr txBox="1"/>
          <p:nvPr/>
        </p:nvSpPr>
        <p:spPr>
          <a:xfrm>
            <a:off x="-1" y="1435168"/>
            <a:ext cx="248389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400" dirty="0">
                <a:latin typeface="Calibri"/>
              </a:rPr>
              <a:t>Kijk met een ‘maatschappijleer-bril’ naar Prinsjesdag en/of de Algemene Beschouwingen</a:t>
            </a:r>
            <a:endParaRPr lang="nl-NL" dirty="0"/>
          </a:p>
        </p:txBody>
      </p:sp>
      <p:graphicFrame>
        <p:nvGraphicFramePr>
          <p:cNvPr id="8" name="Diagram 7">
            <a:extLst>
              <a:ext uri="{FF2B5EF4-FFF2-40B4-BE49-F238E27FC236}">
                <a16:creationId xmlns:a16="http://schemas.microsoft.com/office/drawing/2014/main" id="{6129CEC6-3D86-9E7E-994F-C98232AB73E3}"/>
              </a:ext>
            </a:extLst>
          </p:cNvPr>
          <p:cNvGraphicFramePr/>
          <p:nvPr>
            <p:extLst>
              <p:ext uri="{D42A27DB-BD31-4B8C-83A1-F6EECF244321}">
                <p14:modId xmlns:p14="http://schemas.microsoft.com/office/powerpoint/2010/main" val="108145310"/>
              </p:ext>
            </p:extLst>
          </p:nvPr>
        </p:nvGraphicFramePr>
        <p:xfrm>
          <a:off x="720436" y="1165775"/>
          <a:ext cx="12732328" cy="56826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539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Evaluatie</a:t>
            </a:r>
            <a:r>
              <a:rPr lang="en-US" dirty="0">
                <a:solidFill>
                  <a:schemeClr val="bg1"/>
                </a:solidFill>
                <a:latin typeface="Calibri"/>
                <a:ea typeface="Calibri"/>
                <a:cs typeface="Calibri"/>
              </a:rPr>
              <a:t> 1,2,3</a:t>
            </a:r>
            <a:endParaRPr lang="en-US" dirty="0">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buFont typeface="Arial"/>
              <a:buChar char="•"/>
            </a:pPr>
            <a:r>
              <a:rPr lang="nl-NL">
                <a:latin typeface="Calibri"/>
                <a:ea typeface="Calibri"/>
                <a:cs typeface="Calibri"/>
              </a:rPr>
              <a:t>Schrijf op het papier</a:t>
            </a:r>
            <a:endParaRPr lang="nl-NL">
              <a:latin typeface="Calibri"/>
              <a:cs typeface="Calibri"/>
            </a:endParaRPr>
          </a:p>
          <a:p>
            <a:pPr marL="894715" lvl="1" indent="-285750">
              <a:buFont typeface="Arial"/>
              <a:buChar char="•"/>
            </a:pPr>
            <a:r>
              <a:rPr lang="nl-NL" sz="2800">
                <a:latin typeface="Calibri"/>
                <a:ea typeface="Calibri"/>
                <a:cs typeface="Calibri"/>
              </a:rPr>
              <a:t>1: je eerste gedachte bij wat je gehoord/gedaan hebt </a:t>
            </a:r>
            <a:endParaRPr lang="nl-NL" sz="2800">
              <a:latin typeface="Calibri"/>
              <a:cs typeface="Calibri"/>
            </a:endParaRPr>
          </a:p>
          <a:p>
            <a:pPr marL="894715" lvl="1" indent="-285750">
              <a:buFont typeface="Arial"/>
              <a:buChar char="•"/>
            </a:pPr>
            <a:r>
              <a:rPr lang="nl-NL" sz="2800">
                <a:latin typeface="Calibri"/>
                <a:ea typeface="Calibri"/>
                <a:cs typeface="Calibri"/>
              </a:rPr>
              <a:t>2: twee wensen, suggesties, ideeën die deze les nog beter hadden kunnen maken</a:t>
            </a:r>
            <a:endParaRPr lang="nl-NL" sz="2800">
              <a:latin typeface="Calibri"/>
              <a:cs typeface="Calibri"/>
            </a:endParaRPr>
          </a:p>
          <a:p>
            <a:pPr marL="894715" lvl="1" indent="-285750">
              <a:buFont typeface="Arial"/>
              <a:buChar char="•"/>
            </a:pPr>
            <a:r>
              <a:rPr lang="nl-NL" sz="2800">
                <a:latin typeface="Calibri"/>
                <a:ea typeface="Calibri"/>
                <a:cs typeface="Calibri"/>
              </a:rPr>
              <a:t>3: drie zaken die je anders, meer zou willen in de lessen</a:t>
            </a:r>
            <a:br>
              <a:rPr lang="en-US" sz="2800"/>
            </a:br>
            <a:endParaRPr lang="en-US" sz="2800">
              <a:cs typeface="Calibri"/>
            </a:endParaRPr>
          </a:p>
          <a:p>
            <a:pPr>
              <a:buNone/>
            </a:pPr>
            <a:endParaRPr lang="nl-NL" sz="2400">
              <a:cs typeface="Calibri"/>
            </a:endParaRPr>
          </a:p>
        </p:txBody>
      </p:sp>
    </p:spTree>
    <p:extLst>
      <p:ext uri="{BB962C8B-B14F-4D97-AF65-F5344CB8AC3E}">
        <p14:creationId xmlns:p14="http://schemas.microsoft.com/office/powerpoint/2010/main" val="410226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89710" y="400428"/>
            <a:ext cx="10663576"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mj-ea"/>
                <a:cs typeface="Calibri"/>
              </a:rPr>
              <a:t>Welke</a:t>
            </a:r>
            <a:r>
              <a:rPr lang="en-US" dirty="0">
                <a:solidFill>
                  <a:schemeClr val="bg1"/>
                </a:solidFill>
                <a:latin typeface="Calibri"/>
                <a:ea typeface="+mj-ea"/>
                <a:cs typeface="Calibri"/>
              </a:rPr>
              <a:t> </a:t>
            </a:r>
            <a:r>
              <a:rPr lang="en-US" dirty="0" err="1">
                <a:solidFill>
                  <a:schemeClr val="bg1"/>
                </a:solidFill>
                <a:latin typeface="Calibri"/>
                <a:ea typeface="+mj-ea"/>
                <a:cs typeface="Calibri"/>
              </a:rPr>
              <a:t>dag</a:t>
            </a:r>
            <a:r>
              <a:rPr lang="en-US" dirty="0">
                <a:solidFill>
                  <a:schemeClr val="bg1"/>
                </a:solidFill>
                <a:latin typeface="Calibri"/>
                <a:ea typeface="+mj-ea"/>
                <a:cs typeface="Calibri"/>
              </a:rPr>
              <a:t>?</a:t>
            </a:r>
            <a:endParaRPr lang="en-US" dirty="0">
              <a:solidFill>
                <a:schemeClr val="bg1"/>
              </a:solidFill>
              <a:ea typeface="+mj-ea"/>
              <a:cs typeface="Calibri"/>
            </a:endParaRPr>
          </a:p>
        </p:txBody>
      </p:sp>
      <p:sp>
        <p:nvSpPr>
          <p:cNvPr id="3" name="Tekstballon: rechthoek met afgeronde hoeken 2">
            <a:extLst>
              <a:ext uri="{FF2B5EF4-FFF2-40B4-BE49-F238E27FC236}">
                <a16:creationId xmlns:a16="http://schemas.microsoft.com/office/drawing/2014/main" id="{CA356800-63B4-662A-6535-08E96DAC518D}"/>
              </a:ext>
            </a:extLst>
          </p:cNvPr>
          <p:cNvSpPr/>
          <p:nvPr/>
        </p:nvSpPr>
        <p:spPr>
          <a:xfrm>
            <a:off x="5194248" y="1709844"/>
            <a:ext cx="3128572" cy="1438844"/>
          </a:xfrm>
          <a:prstGeom prst="wedgeRoundRectCallou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Tekstballon: rechthoek met afgeronde hoeken 3">
            <a:extLst>
              <a:ext uri="{FF2B5EF4-FFF2-40B4-BE49-F238E27FC236}">
                <a16:creationId xmlns:a16="http://schemas.microsoft.com/office/drawing/2014/main" id="{469B368D-864E-7165-7AE9-F58D00EE9738}"/>
              </a:ext>
            </a:extLst>
          </p:cNvPr>
          <p:cNvSpPr/>
          <p:nvPr/>
        </p:nvSpPr>
        <p:spPr>
          <a:xfrm>
            <a:off x="424691" y="2866955"/>
            <a:ext cx="4045794" cy="1692843"/>
          </a:xfrm>
          <a:prstGeom prst="wedgeRoundRectCallou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ballon: rechthoek met afgeronde hoeken 4">
            <a:extLst>
              <a:ext uri="{FF2B5EF4-FFF2-40B4-BE49-F238E27FC236}">
                <a16:creationId xmlns:a16="http://schemas.microsoft.com/office/drawing/2014/main" id="{97516A79-C1FF-AC31-8574-536A89979175}"/>
              </a:ext>
            </a:extLst>
          </p:cNvPr>
          <p:cNvSpPr/>
          <p:nvPr/>
        </p:nvSpPr>
        <p:spPr>
          <a:xfrm>
            <a:off x="9921469" y="2048510"/>
            <a:ext cx="1957350" cy="1692843"/>
          </a:xfrm>
          <a:prstGeom prst="wedgeRoundRectCallou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08AEA63A-6F26-15E8-296E-69031C16E2FF}"/>
              </a:ext>
            </a:extLst>
          </p:cNvPr>
          <p:cNvSpPr txBox="1"/>
          <p:nvPr/>
        </p:nvSpPr>
        <p:spPr>
          <a:xfrm>
            <a:off x="422496" y="2870498"/>
            <a:ext cx="4052329" cy="16619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800" dirty="0">
                <a:latin typeface="Calibri"/>
                <a:ea typeface="Calibri"/>
                <a:cs typeface="Calibri"/>
              </a:rPr>
              <a:t>‘Ik vergeet altijd het verschil tussen Prinsjesdag en Valentijnsdag’</a:t>
            </a:r>
          </a:p>
          <a:p>
            <a:pPr algn="l"/>
            <a:endParaRPr lang="nl-NL" dirty="0"/>
          </a:p>
        </p:txBody>
      </p:sp>
      <p:sp>
        <p:nvSpPr>
          <p:cNvPr id="7" name="Tekstvak 6">
            <a:extLst>
              <a:ext uri="{FF2B5EF4-FFF2-40B4-BE49-F238E27FC236}">
                <a16:creationId xmlns:a16="http://schemas.microsoft.com/office/drawing/2014/main" id="{6DE240F9-B861-18C5-D7C9-71D689D013F7}"/>
              </a:ext>
            </a:extLst>
          </p:cNvPr>
          <p:cNvSpPr txBox="1"/>
          <p:nvPr/>
        </p:nvSpPr>
        <p:spPr>
          <a:xfrm>
            <a:off x="9903121" y="2045518"/>
            <a:ext cx="2109048" cy="16619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800" dirty="0">
                <a:latin typeface="Calibri"/>
                <a:ea typeface="Calibri"/>
                <a:cs typeface="Calibri"/>
              </a:rPr>
              <a:t>‘Hebben we vrij met Prinsjesdag?’</a:t>
            </a:r>
          </a:p>
          <a:p>
            <a:pPr algn="l"/>
            <a:endParaRPr lang="nl-NL" dirty="0"/>
          </a:p>
        </p:txBody>
      </p:sp>
      <p:sp>
        <p:nvSpPr>
          <p:cNvPr id="9" name="Tekstvak 8">
            <a:extLst>
              <a:ext uri="{FF2B5EF4-FFF2-40B4-BE49-F238E27FC236}">
                <a16:creationId xmlns:a16="http://schemas.microsoft.com/office/drawing/2014/main" id="{BD9BA734-0BD4-1AA6-D901-5D2C7F610BFD}"/>
              </a:ext>
            </a:extLst>
          </p:cNvPr>
          <p:cNvSpPr txBox="1"/>
          <p:nvPr/>
        </p:nvSpPr>
        <p:spPr>
          <a:xfrm>
            <a:off x="5924483" y="4278066"/>
            <a:ext cx="3372003" cy="16619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800" dirty="0">
                <a:latin typeface="Calibri"/>
                <a:ea typeface="Calibri"/>
                <a:cs typeface="Calibri"/>
              </a:rPr>
              <a:t>Wel dit jaar voor het eerst met het nieuwe kabinet</a:t>
            </a:r>
          </a:p>
          <a:p>
            <a:pPr algn="l"/>
            <a:endParaRPr lang="nl-NL" dirty="0"/>
          </a:p>
        </p:txBody>
      </p:sp>
      <p:sp>
        <p:nvSpPr>
          <p:cNvPr id="10" name="Tekstballon: rechthoek met afgeronde hoeken 9">
            <a:extLst>
              <a:ext uri="{FF2B5EF4-FFF2-40B4-BE49-F238E27FC236}">
                <a16:creationId xmlns:a16="http://schemas.microsoft.com/office/drawing/2014/main" id="{F274F16A-5EC1-5264-F3B1-AC942F75A6C4}"/>
              </a:ext>
            </a:extLst>
          </p:cNvPr>
          <p:cNvSpPr/>
          <p:nvPr/>
        </p:nvSpPr>
        <p:spPr>
          <a:xfrm>
            <a:off x="5885691" y="4052288"/>
            <a:ext cx="3354349" cy="1692843"/>
          </a:xfrm>
          <a:prstGeom prst="wedgeRoundRectCallou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a:extLst>
              <a:ext uri="{FF2B5EF4-FFF2-40B4-BE49-F238E27FC236}">
                <a16:creationId xmlns:a16="http://schemas.microsoft.com/office/drawing/2014/main" id="{506212D2-5E69-5FD5-6ADB-76A31E13A045}"/>
              </a:ext>
            </a:extLst>
          </p:cNvPr>
          <p:cNvSpPr txBox="1"/>
          <p:nvPr/>
        </p:nvSpPr>
        <p:spPr>
          <a:xfrm>
            <a:off x="5395775" y="1710477"/>
            <a:ext cx="3142499" cy="16619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l-NL" sz="2800" dirty="0">
                <a:latin typeface="Calibri"/>
                <a:ea typeface="Calibri"/>
                <a:cs typeface="Calibri"/>
              </a:rPr>
              <a:t>Krijgen we dit jaar Prinsjesdag in een nieuw jasje?</a:t>
            </a:r>
          </a:p>
          <a:p>
            <a:pPr algn="l"/>
            <a:endParaRPr lang="nl-NL" dirty="0"/>
          </a:p>
        </p:txBody>
      </p:sp>
    </p:spTree>
    <p:extLst>
      <p:ext uri="{BB962C8B-B14F-4D97-AF65-F5344CB8AC3E}">
        <p14:creationId xmlns:p14="http://schemas.microsoft.com/office/powerpoint/2010/main" val="1145880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Troonrede</a:t>
            </a:r>
            <a:endParaRPr lang="en-US" dirty="0">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lnSpcReduction="10000"/>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lnSpc>
                <a:spcPct val="150000"/>
              </a:lnSpc>
              <a:buNone/>
            </a:pPr>
            <a:r>
              <a:rPr lang="nl-NL" dirty="0">
                <a:latin typeface="Arial"/>
                <a:ea typeface="ＭＳ Ｐゴシック"/>
                <a:cs typeface="Arial"/>
              </a:rPr>
              <a:t>• </a:t>
            </a:r>
            <a:r>
              <a:rPr lang="nl-NL" dirty="0">
                <a:latin typeface="Calibri"/>
                <a:ea typeface="Calibri"/>
                <a:cs typeface="Calibri"/>
              </a:rPr>
              <a:t>De koning leest op </a:t>
            </a:r>
            <a:r>
              <a:rPr lang="nl-NL" dirty="0">
                <a:latin typeface="Calibri"/>
                <a:ea typeface="Calibri"/>
                <a:cs typeface="Calibri"/>
                <a:hlinkClick r:id="rId3">
                  <a:extLst>
                    <a:ext uri="{A12FA001-AC4F-418D-AE19-62706E023703}">
                      <ahyp:hlinkClr xmlns:ahyp="http://schemas.microsoft.com/office/drawing/2018/hyperlinkcolor" val="tx"/>
                    </a:ext>
                  </a:extLst>
                </a:hlinkClick>
              </a:rPr>
              <a:t>Prinsjesdag</a:t>
            </a:r>
            <a:r>
              <a:rPr lang="nl-NL" dirty="0">
                <a:latin typeface="Calibri"/>
                <a:ea typeface="Calibri"/>
                <a:cs typeface="Calibri"/>
              </a:rPr>
              <a:t> de Troonrede voor: de plannen van regering voor het nieuwe jaar (</a:t>
            </a:r>
            <a:r>
              <a:rPr lang="nl-NL" dirty="0">
                <a:latin typeface="Calibri"/>
                <a:ea typeface="ＭＳ Ｐゴシック"/>
                <a:cs typeface="Calibri"/>
                <a:hlinkClick r:id="rId4">
                  <a:extLst>
                    <a:ext uri="{A12FA001-AC4F-418D-AE19-62706E023703}">
                      <ahyp:hlinkClr xmlns:ahyp="http://schemas.microsoft.com/office/drawing/2018/hyperlinkcolor" val="tx"/>
                    </a:ext>
                  </a:extLst>
                </a:hlinkClick>
              </a:rPr>
              <a:t>2023</a:t>
            </a:r>
            <a:r>
              <a:rPr lang="nl-NL" dirty="0">
                <a:latin typeface="Calibri"/>
                <a:ea typeface="ＭＳ Ｐゴシック"/>
                <a:cs typeface="Calibri"/>
              </a:rPr>
              <a:t>)</a:t>
            </a:r>
            <a:endParaRPr lang="nl-NL"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Het heeft alles te maken met politiek, regels en maatschappelijk geluk</a:t>
            </a:r>
            <a:endParaRPr lang="nl-NL"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Stel je voor, jij bent tekstschrijver van de koning….</a:t>
            </a:r>
            <a:endParaRPr lang="nl-NL" dirty="0">
              <a:latin typeface="Calibri"/>
              <a:cs typeface="Calibri"/>
            </a:endParaRPr>
          </a:p>
          <a:p>
            <a:pPr lvl="1">
              <a:lnSpc>
                <a:spcPct val="150000"/>
              </a:lnSpc>
              <a:buNone/>
            </a:pPr>
            <a:r>
              <a:rPr lang="nl-NL" sz="2800" dirty="0">
                <a:latin typeface="Arial"/>
                <a:ea typeface="ＭＳ Ｐゴシック"/>
                <a:cs typeface="Arial"/>
              </a:rPr>
              <a:t>– </a:t>
            </a:r>
            <a:r>
              <a:rPr lang="nl-NL" sz="2800" dirty="0">
                <a:latin typeface="Calibri"/>
                <a:ea typeface="Calibri"/>
                <a:cs typeface="Calibri"/>
              </a:rPr>
              <a:t>Welke onderwerpen zou jij dit jaar in de Troonrede schrijven?</a:t>
            </a:r>
            <a:endParaRPr lang="nl-NL" sz="2800" dirty="0">
              <a:latin typeface="Calibri"/>
              <a:cs typeface="Calibri"/>
            </a:endParaRPr>
          </a:p>
          <a:p>
            <a:pPr lvl="1">
              <a:lnSpc>
                <a:spcPct val="150000"/>
              </a:lnSpc>
              <a:buNone/>
            </a:pPr>
            <a:r>
              <a:rPr lang="nl-NL" sz="2800" dirty="0">
                <a:latin typeface="Arial"/>
                <a:ea typeface="ＭＳ Ｐゴシック"/>
                <a:cs typeface="Arial"/>
              </a:rPr>
              <a:t>– </a:t>
            </a:r>
            <a:r>
              <a:rPr lang="nl-NL" sz="2800" dirty="0">
                <a:latin typeface="Calibri"/>
                <a:ea typeface="Calibri"/>
                <a:cs typeface="Calibri"/>
              </a:rPr>
              <a:t>Bespreek dit met je buur</a:t>
            </a:r>
            <a:endParaRPr lang="nl-NL" sz="2800"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Licht je keuzes in de klas toe.</a:t>
            </a:r>
            <a:endParaRPr lang="nl-NL" dirty="0">
              <a:latin typeface="Calibri"/>
              <a:cs typeface="Calibri"/>
            </a:endParaRPr>
          </a:p>
          <a:p>
            <a:pPr>
              <a:lnSpc>
                <a:spcPct val="150000"/>
              </a:lnSpc>
              <a:buNone/>
            </a:pPr>
            <a:endParaRPr lang="nl-NL" sz="2400" dirty="0">
              <a:cs typeface="Calibri"/>
            </a:endParaRPr>
          </a:p>
        </p:txBody>
      </p:sp>
    </p:spTree>
    <p:extLst>
      <p:ext uri="{BB962C8B-B14F-4D97-AF65-F5344CB8AC3E}">
        <p14:creationId xmlns:p14="http://schemas.microsoft.com/office/powerpoint/2010/main" val="866563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Miljoenennota</a:t>
            </a:r>
            <a:endParaRPr lang="en-US" dirty="0">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lnSpc>
                <a:spcPct val="150000"/>
              </a:lnSpc>
              <a:buNone/>
            </a:pPr>
            <a:r>
              <a:rPr lang="nl-NL" dirty="0">
                <a:latin typeface="Arial"/>
                <a:ea typeface="ＭＳ Ｐゴシック"/>
                <a:cs typeface="Arial"/>
              </a:rPr>
              <a:t>• </a:t>
            </a:r>
            <a:r>
              <a:rPr lang="nl-NL" dirty="0">
                <a:latin typeface="Calibri"/>
                <a:ea typeface="Calibri"/>
                <a:cs typeface="Calibri"/>
              </a:rPr>
              <a:t>In de Miljoenennota staat wat plannen van de regering gaan kosten </a:t>
            </a:r>
            <a:endParaRPr lang="nl-NL" dirty="0">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Het koffertje van de Minister van Financiën: begroting en uitleg</a:t>
            </a:r>
            <a:endParaRPr lang="nl-NL"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Ook is er een begroting bij: een overzicht van inkomsten en uitgaven van de rijksoverheid (zoals hieronder een voorbeeld-begroting van een jongere)</a:t>
            </a:r>
            <a:endParaRPr lang="nl-NL" dirty="0">
              <a:latin typeface="Calibri"/>
              <a:cs typeface="Calibri"/>
            </a:endParaRPr>
          </a:p>
          <a:p>
            <a:pPr>
              <a:lnSpc>
                <a:spcPct val="150000"/>
              </a:lnSpc>
              <a:buNone/>
            </a:pPr>
            <a:r>
              <a:rPr lang="nl-NL" dirty="0">
                <a:latin typeface="Arial"/>
                <a:ea typeface="ＭＳ Ｐゴシック"/>
                <a:cs typeface="Arial"/>
              </a:rPr>
              <a:t>• </a:t>
            </a:r>
            <a:r>
              <a:rPr lang="nl-NL" dirty="0">
                <a:latin typeface="Calibri"/>
                <a:ea typeface="Calibri"/>
                <a:cs typeface="Calibri"/>
              </a:rPr>
              <a:t>De uitleg staat in de </a:t>
            </a:r>
            <a:r>
              <a:rPr lang="nl-NL" dirty="0">
                <a:latin typeface="Calibri"/>
                <a:ea typeface="Calibri"/>
                <a:cs typeface="Calibri"/>
                <a:hlinkClick r:id="rId3">
                  <a:extLst>
                    <a:ext uri="{A12FA001-AC4F-418D-AE19-62706E023703}">
                      <ahyp:hlinkClr xmlns:ahyp="http://schemas.microsoft.com/office/drawing/2018/hyperlinkcolor" val="tx"/>
                    </a:ext>
                  </a:extLst>
                </a:hlinkClick>
              </a:rPr>
              <a:t>Miljoenennota</a:t>
            </a:r>
            <a:endParaRPr lang="nl-NL" dirty="0">
              <a:latin typeface="Calibri"/>
              <a:hlinkClick r:id="rId3">
                <a:extLst>
                  <a:ext uri="{A12FA001-AC4F-418D-AE19-62706E023703}">
                    <ahyp:hlinkClr xmlns:ahyp="http://schemas.microsoft.com/office/drawing/2018/hyperlinkcolor" val="tx"/>
                  </a:ext>
                </a:extLst>
              </a:hlinkClick>
            </a:endParaRPr>
          </a:p>
          <a:p>
            <a:pPr>
              <a:lnSpc>
                <a:spcPct val="150000"/>
              </a:lnSpc>
              <a:buNone/>
            </a:pPr>
            <a:endParaRPr lang="nl-NL" sz="2400" dirty="0">
              <a:cs typeface="Calibri"/>
            </a:endParaRPr>
          </a:p>
        </p:txBody>
      </p:sp>
      <p:pic>
        <p:nvPicPr>
          <p:cNvPr id="4" name="Afbeelding 3" descr="Afbeelding met schermopname, Rechthoek, zwart&#10;&#10;Automatisch gegenereerde beschrijving">
            <a:extLst>
              <a:ext uri="{FF2B5EF4-FFF2-40B4-BE49-F238E27FC236}">
                <a16:creationId xmlns:a16="http://schemas.microsoft.com/office/drawing/2014/main" id="{99AD1F83-B501-A2B3-CC82-5638CC7D616D}"/>
              </a:ext>
            </a:extLst>
          </p:cNvPr>
          <p:cNvPicPr>
            <a:picLocks noChangeAspect="1"/>
          </p:cNvPicPr>
          <p:nvPr/>
        </p:nvPicPr>
        <p:blipFill>
          <a:blip r:embed="rId4"/>
          <a:stretch>
            <a:fillRect/>
          </a:stretch>
        </p:blipFill>
        <p:spPr>
          <a:xfrm>
            <a:off x="8115300" y="4765301"/>
            <a:ext cx="3872753" cy="1955427"/>
          </a:xfrm>
          <a:prstGeom prst="rect">
            <a:avLst/>
          </a:prstGeom>
        </p:spPr>
      </p:pic>
    </p:spTree>
    <p:extLst>
      <p:ext uri="{BB962C8B-B14F-4D97-AF65-F5344CB8AC3E}">
        <p14:creationId xmlns:p14="http://schemas.microsoft.com/office/powerpoint/2010/main" val="289676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a:solidFill>
                  <a:schemeClr val="bg1"/>
                </a:solidFill>
                <a:latin typeface="Calibri"/>
                <a:ea typeface="Calibri"/>
                <a:cs typeface="Calibri"/>
              </a:rPr>
              <a:t>Geld </a:t>
            </a:r>
            <a:r>
              <a:rPr lang="en-US" err="1">
                <a:solidFill>
                  <a:schemeClr val="bg1"/>
                </a:solidFill>
                <a:latin typeface="Calibri"/>
                <a:ea typeface="Calibri"/>
                <a:cs typeface="Calibri"/>
              </a:rPr>
              <a:t>voor</a:t>
            </a:r>
            <a:r>
              <a:rPr lang="en-US">
                <a:solidFill>
                  <a:schemeClr val="bg1"/>
                </a:solidFill>
                <a:latin typeface="Calibri"/>
                <a:ea typeface="Calibri"/>
                <a:cs typeface="Calibri"/>
              </a:rPr>
              <a:t>...</a:t>
            </a:r>
            <a:endParaRPr lang="en-US">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buNone/>
            </a:pPr>
            <a:r>
              <a:rPr lang="nl-NL" sz="3200" dirty="0">
                <a:latin typeface="Arial"/>
                <a:ea typeface="ＭＳ Ｐゴシック"/>
                <a:cs typeface="Arial"/>
              </a:rPr>
              <a:t>• </a:t>
            </a:r>
            <a:r>
              <a:rPr lang="nl-NL" sz="3200" dirty="0">
                <a:latin typeface="Calibri"/>
                <a:ea typeface="Calibri"/>
                <a:cs typeface="Calibri"/>
              </a:rPr>
              <a:t>Bedenk drie zaken waar de overheid geld aan uitgeeft.</a:t>
            </a:r>
            <a:endParaRPr lang="nl-NL" sz="3200" dirty="0">
              <a:latin typeface="Calibri"/>
            </a:endParaRPr>
          </a:p>
          <a:p>
            <a:pPr>
              <a:buNone/>
            </a:pPr>
            <a:endParaRPr lang="nl-NL" sz="2400" dirty="0">
              <a:cs typeface="Calibri"/>
            </a:endParaRPr>
          </a:p>
        </p:txBody>
      </p:sp>
    </p:spTree>
    <p:extLst>
      <p:ext uri="{BB962C8B-B14F-4D97-AF65-F5344CB8AC3E}">
        <p14:creationId xmlns:p14="http://schemas.microsoft.com/office/powerpoint/2010/main" val="168829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a:solidFill>
                  <a:schemeClr val="bg1"/>
                </a:solidFill>
                <a:ea typeface="Calibri"/>
                <a:cs typeface="Calibri"/>
              </a:rPr>
              <a:t>Geld van...</a:t>
            </a:r>
            <a:endParaRPr lang="en-US">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buNone/>
            </a:pPr>
            <a:r>
              <a:rPr lang="nl-NL" sz="3200" dirty="0">
                <a:latin typeface="Calibri"/>
                <a:ea typeface="ＭＳ Ｐゴシック"/>
                <a:cs typeface="Arial"/>
              </a:rPr>
              <a:t>• Bedenk drie manieren hoe de overheid geld ‘krijgt’. </a:t>
            </a:r>
            <a:endParaRPr lang="nl-NL" dirty="0">
              <a:latin typeface="Calibri"/>
              <a:ea typeface="ＭＳ Ｐゴシック"/>
              <a:cs typeface="Calibri"/>
            </a:endParaRPr>
          </a:p>
        </p:txBody>
      </p:sp>
    </p:spTree>
    <p:extLst>
      <p:ext uri="{BB962C8B-B14F-4D97-AF65-F5344CB8AC3E}">
        <p14:creationId xmlns:p14="http://schemas.microsoft.com/office/powerpoint/2010/main" val="971937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89710" y="400428"/>
            <a:ext cx="10663576"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spcAft>
                <a:spcPts val="0"/>
              </a:spcAft>
              <a:defRPr/>
            </a:pPr>
            <a:r>
              <a:rPr lang="en-US" dirty="0" err="1">
                <a:solidFill>
                  <a:schemeClr val="bg1"/>
                </a:solidFill>
                <a:latin typeface="Calibri"/>
                <a:ea typeface="Calibri"/>
                <a:cs typeface="Calibri"/>
              </a:rPr>
              <a:t>Miljoenennota</a:t>
            </a:r>
            <a:r>
              <a:rPr lang="en-US" dirty="0">
                <a:solidFill>
                  <a:schemeClr val="bg1"/>
                </a:solidFill>
                <a:latin typeface="Calibri"/>
                <a:ea typeface="Calibri"/>
                <a:cs typeface="Calibri"/>
              </a:rPr>
              <a:t> van 2024</a:t>
            </a:r>
            <a:endParaRPr lang="nl-NL" dirty="0">
              <a:solidFill>
                <a:schemeClr val="bg1"/>
              </a:solidFill>
              <a:ea typeface="+mj-ea"/>
            </a:endParaRPr>
          </a:p>
        </p:txBody>
      </p:sp>
      <p:pic>
        <p:nvPicPr>
          <p:cNvPr id="4" name="Tijdelijke aanduiding voor inhoud 3" descr="Miljoenennotaposter met inkomsten en uitgaven van het Rijk 2024.">
            <a:extLst>
              <a:ext uri="{FF2B5EF4-FFF2-40B4-BE49-F238E27FC236}">
                <a16:creationId xmlns:a16="http://schemas.microsoft.com/office/drawing/2014/main" id="{ACC54FB1-5BED-5F22-D0AB-5659F7624636}"/>
              </a:ext>
            </a:extLst>
          </p:cNvPr>
          <p:cNvPicPr>
            <a:picLocks noGrp="1" noChangeAspect="1"/>
          </p:cNvPicPr>
          <p:nvPr>
            <p:ph idx="1"/>
          </p:nvPr>
        </p:nvPicPr>
        <p:blipFill>
          <a:blip r:embed="rId3"/>
          <a:stretch>
            <a:fillRect/>
          </a:stretch>
        </p:blipFill>
        <p:spPr>
          <a:xfrm>
            <a:off x="1437248" y="1153985"/>
            <a:ext cx="8672792" cy="6034715"/>
          </a:xfrm>
        </p:spPr>
      </p:pic>
    </p:spTree>
    <p:extLst>
      <p:ext uri="{BB962C8B-B14F-4D97-AF65-F5344CB8AC3E}">
        <p14:creationId xmlns:p14="http://schemas.microsoft.com/office/powerpoint/2010/main" val="75184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Miljoenennota</a:t>
            </a:r>
            <a:r>
              <a:rPr lang="en-US" dirty="0">
                <a:solidFill>
                  <a:schemeClr val="bg1"/>
                </a:solidFill>
                <a:latin typeface="Calibri"/>
                <a:ea typeface="Calibri"/>
                <a:cs typeface="Calibri"/>
              </a:rPr>
              <a:t> van </a:t>
            </a:r>
            <a:r>
              <a:rPr lang="en-US" dirty="0" err="1">
                <a:solidFill>
                  <a:schemeClr val="bg1"/>
                </a:solidFill>
                <a:latin typeface="Calibri"/>
                <a:ea typeface="Calibri"/>
                <a:cs typeface="Calibri"/>
              </a:rPr>
              <a:t>dit</a:t>
            </a:r>
            <a:r>
              <a:rPr lang="en-US" dirty="0">
                <a:solidFill>
                  <a:schemeClr val="bg1"/>
                </a:solidFill>
                <a:latin typeface="Calibri"/>
                <a:ea typeface="Calibri"/>
                <a:cs typeface="Calibri"/>
              </a:rPr>
              <a:t> </a:t>
            </a:r>
            <a:r>
              <a:rPr lang="en-US" dirty="0" err="1">
                <a:solidFill>
                  <a:schemeClr val="bg1"/>
                </a:solidFill>
                <a:latin typeface="Calibri"/>
                <a:ea typeface="Calibri"/>
                <a:cs typeface="Calibri"/>
              </a:rPr>
              <a:t>jaar</a:t>
            </a:r>
            <a:r>
              <a:rPr lang="en-US" dirty="0">
                <a:solidFill>
                  <a:schemeClr val="bg1"/>
                </a:solidFill>
                <a:latin typeface="Calibri"/>
                <a:ea typeface="Calibri"/>
                <a:cs typeface="Calibri"/>
              </a:rPr>
              <a:t>?</a:t>
            </a:r>
            <a:endParaRPr lang="en-US" dirty="0" err="1">
              <a:solidFill>
                <a:schemeClr val="bg1"/>
              </a:solidFill>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10655300"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buNone/>
            </a:pPr>
            <a:endParaRPr lang="nl-NL" dirty="0">
              <a:highlight>
                <a:srgbClr val="FFFF00"/>
              </a:highlight>
              <a:latin typeface="Calibri"/>
              <a:ea typeface="Calibri"/>
              <a:cs typeface="Calibri"/>
            </a:endParaRPr>
          </a:p>
          <a:p>
            <a:pPr>
              <a:buNone/>
            </a:pPr>
            <a:endParaRPr lang="nl-NL" sz="2400">
              <a:cs typeface="Calibri"/>
            </a:endParaRPr>
          </a:p>
        </p:txBody>
      </p:sp>
    </p:spTree>
    <p:extLst>
      <p:ext uri="{BB962C8B-B14F-4D97-AF65-F5344CB8AC3E}">
        <p14:creationId xmlns:p14="http://schemas.microsoft.com/office/powerpoint/2010/main" val="427339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7A03-DC96-A2DB-0368-88241BDD470E}"/>
              </a:ext>
            </a:extLst>
          </p:cNvPr>
          <p:cNvSpPr>
            <a:spLocks noGrp="1"/>
          </p:cNvSpPr>
          <p:nvPr>
            <p:ph type="title"/>
          </p:nvPr>
        </p:nvSpPr>
        <p:spPr>
          <a:xfrm>
            <a:off x="797986" y="400428"/>
            <a:ext cx="10655300" cy="853017"/>
          </a:xfrm>
        </p:spPr>
        <p:txBody>
          <a:bodyPr rtlCol="0">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eaLnBrk="1" fontAlgn="auto" hangingPunct="1">
              <a:spcAft>
                <a:spcPts val="0"/>
              </a:spcAft>
              <a:defRPr/>
            </a:pPr>
            <a:r>
              <a:rPr lang="en-US" dirty="0" err="1">
                <a:solidFill>
                  <a:schemeClr val="bg1"/>
                </a:solidFill>
                <a:latin typeface="Calibri"/>
                <a:ea typeface="Calibri"/>
                <a:cs typeface="Calibri"/>
              </a:rPr>
              <a:t>Duizend</a:t>
            </a:r>
            <a:r>
              <a:rPr lang="en-US" dirty="0">
                <a:solidFill>
                  <a:schemeClr val="bg1"/>
                </a:solidFill>
                <a:latin typeface="Calibri"/>
                <a:ea typeface="Calibri"/>
                <a:cs typeface="Calibri"/>
              </a:rPr>
              <a:t> euro</a:t>
            </a:r>
            <a:endParaRPr lang="en-US" dirty="0">
              <a:solidFill>
                <a:schemeClr val="bg1"/>
              </a:solidFill>
              <a:latin typeface="Calibri"/>
              <a:ea typeface="+mj-ea"/>
              <a:cs typeface="Calibri"/>
            </a:endParaRPr>
          </a:p>
        </p:txBody>
      </p:sp>
      <p:sp>
        <p:nvSpPr>
          <p:cNvPr id="14339" name="Content Placeholder 2">
            <a:extLst>
              <a:ext uri="{FF2B5EF4-FFF2-40B4-BE49-F238E27FC236}">
                <a16:creationId xmlns:a16="http://schemas.microsoft.com/office/drawing/2014/main" id="{017C7014-7527-A637-99E8-F95A7CA16157}"/>
              </a:ext>
            </a:extLst>
          </p:cNvPr>
          <p:cNvSpPr>
            <a:spLocks noGrp="1"/>
          </p:cNvSpPr>
          <p:nvPr>
            <p:ph idx="1"/>
          </p:nvPr>
        </p:nvSpPr>
        <p:spPr>
          <a:xfrm>
            <a:off x="797985" y="1600201"/>
            <a:ext cx="3305688" cy="4525433"/>
          </a:xfrm>
        </p:spPr>
        <p:txBody>
          <a:bodyPr vert="horz" lIns="91440" tIns="45720" rIns="91440" bIns="45720" rtlCol="0" anchor="t">
            <a:normAutofit/>
          </a:bodyPr>
          <a:lstStyle>
            <a:defPPr>
              <a:defRPr lang="en-US"/>
            </a:defPPr>
            <a:lvl1pPr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609585"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1219170"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828754"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2438339" algn="l" defTabSz="609585"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3047924"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3657509"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4267093"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4876678" algn="l" defTabSz="121917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a:lstStyle>
          <a:p>
            <a:pPr>
              <a:buNone/>
            </a:pPr>
            <a:r>
              <a:rPr lang="nl-NL" dirty="0">
                <a:latin typeface="Arial"/>
                <a:ea typeface="ＭＳ Ｐゴシック"/>
                <a:cs typeface="Arial"/>
              </a:rPr>
              <a:t>• </a:t>
            </a:r>
            <a:r>
              <a:rPr lang="nl-NL" dirty="0">
                <a:latin typeface="Calibri"/>
                <a:ea typeface="Calibri"/>
                <a:cs typeface="Calibri"/>
              </a:rPr>
              <a:t>Als de overheid </a:t>
            </a:r>
            <a:br>
              <a:rPr lang="nl-NL" dirty="0">
                <a:ea typeface="Calibri"/>
                <a:cs typeface="Calibri"/>
              </a:rPr>
            </a:br>
            <a:r>
              <a:rPr lang="nl-NL" dirty="0">
                <a:latin typeface="Calibri"/>
                <a:ea typeface="Calibri"/>
                <a:cs typeface="Calibri"/>
              </a:rPr>
              <a:t>€1000 uit zou geven, zou dat zo kunnen zijn.</a:t>
            </a:r>
            <a:endParaRPr lang="nl-NL" dirty="0">
              <a:latin typeface="Calibri"/>
              <a:cs typeface="Calibri"/>
            </a:endParaRPr>
          </a:p>
          <a:p>
            <a:pPr>
              <a:buNone/>
            </a:pPr>
            <a:endParaRPr lang="nl-NL" sz="2400" dirty="0">
              <a:cs typeface="Calibri"/>
            </a:endParaRPr>
          </a:p>
        </p:txBody>
      </p:sp>
      <p:pic>
        <p:nvPicPr>
          <p:cNvPr id="3" name="Afbeelding 2" descr="Afbeelding met tekst, Post-it-briefje, Rechthoek, Papierprodcut&#10;&#10;Automatisch gegenereerde beschrijving">
            <a:extLst>
              <a:ext uri="{FF2B5EF4-FFF2-40B4-BE49-F238E27FC236}">
                <a16:creationId xmlns:a16="http://schemas.microsoft.com/office/drawing/2014/main" id="{8673F19D-37B4-0BD7-575D-3C6D26A7EE0D}"/>
              </a:ext>
            </a:extLst>
          </p:cNvPr>
          <p:cNvPicPr>
            <a:picLocks noChangeAspect="1"/>
          </p:cNvPicPr>
          <p:nvPr/>
        </p:nvPicPr>
        <p:blipFill>
          <a:blip r:embed="rId3"/>
          <a:stretch>
            <a:fillRect/>
          </a:stretch>
        </p:blipFill>
        <p:spPr>
          <a:xfrm>
            <a:off x="4120236" y="1367117"/>
            <a:ext cx="7776883" cy="5490883"/>
          </a:xfrm>
          <a:prstGeom prst="rect">
            <a:avLst/>
          </a:prstGeom>
        </p:spPr>
      </p:pic>
    </p:spTree>
    <p:extLst>
      <p:ext uri="{BB962C8B-B14F-4D97-AF65-F5344CB8AC3E}">
        <p14:creationId xmlns:p14="http://schemas.microsoft.com/office/powerpoint/2010/main" val="147655709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Kantoor">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934</Words>
  <Application>Microsoft Macintosh PowerPoint</Application>
  <PresentationFormat>Breedbeeld</PresentationFormat>
  <Paragraphs>82</Paragraphs>
  <Slides>12</Slides>
  <Notes>10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Aptos</vt:lpstr>
      <vt:lpstr>Aptos Display</vt:lpstr>
      <vt:lpstr>Arial</vt:lpstr>
      <vt:lpstr>Calibri</vt:lpstr>
      <vt:lpstr>Kantoorthema</vt:lpstr>
      <vt:lpstr>PowerPoint-presentatie</vt:lpstr>
      <vt:lpstr>Welke dag?</vt:lpstr>
      <vt:lpstr>Troonrede</vt:lpstr>
      <vt:lpstr>Miljoenennota</vt:lpstr>
      <vt:lpstr>Geld voor...</vt:lpstr>
      <vt:lpstr>Geld van...</vt:lpstr>
      <vt:lpstr>Miljoenennota van 2024</vt:lpstr>
      <vt:lpstr>Miljoenennota van dit jaar?</vt:lpstr>
      <vt:lpstr>Duizend euro</vt:lpstr>
      <vt:lpstr>'Duizend'nota</vt:lpstr>
      <vt:lpstr>Kijkvragen Prinsjesdag</vt:lpstr>
      <vt:lpstr>Evaluatie 1,2,3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
  <cp:lastModifiedBy>E.L. Schra</cp:lastModifiedBy>
  <cp:revision>74</cp:revision>
  <dcterms:created xsi:type="dcterms:W3CDTF">2024-07-05T08:06:44Z</dcterms:created>
  <dcterms:modified xsi:type="dcterms:W3CDTF">2024-09-05T11:25:47Z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c9ecdac-5d18-47ef-9361-42e65346f43f_Enabled">
    <vt:lpwstr>true</vt:lpwstr>
  </property>
  <property fmtid="{D5CDD505-2E9C-101B-9397-08002B2CF9AE}" pid="3" name="MSIP_Label_dc9ecdac-5d18-47ef-9361-42e65346f43f_SetDate">
    <vt:lpwstr>2024-08-30T09:28:18Z</vt:lpwstr>
  </property>
  <property fmtid="{D5CDD505-2E9C-101B-9397-08002B2CF9AE}" pid="4" name="MSIP_Label_dc9ecdac-5d18-47ef-9361-42e65346f43f_Method">
    <vt:lpwstr>Standard</vt:lpwstr>
  </property>
  <property fmtid="{D5CDD505-2E9C-101B-9397-08002B2CF9AE}" pid="5" name="MSIP_Label_dc9ecdac-5d18-47ef-9361-42e65346f43f_Name">
    <vt:lpwstr>Openbaar</vt:lpwstr>
  </property>
  <property fmtid="{D5CDD505-2E9C-101B-9397-08002B2CF9AE}" pid="6" name="MSIP_Label_dc9ecdac-5d18-47ef-9361-42e65346f43f_SiteId">
    <vt:lpwstr>18ec64bf-4a70-436f-a90c-44b989b5a75a</vt:lpwstr>
  </property>
  <property fmtid="{D5CDD505-2E9C-101B-9397-08002B2CF9AE}" pid="7" name="MSIP_Label_dc9ecdac-5d18-47ef-9361-42e65346f43f_ActionId">
    <vt:lpwstr>e0519726-58d6-4241-b82d-c27dc2b046a4</vt:lpwstr>
  </property>
  <property fmtid="{D5CDD505-2E9C-101B-9397-08002B2CF9AE}" pid="8" name="MSIP_Label_dc9ecdac-5d18-47ef-9361-42e65346f43f_ContentBits">
    <vt:lpwstr>0</vt:lpwstr>
  </property>
</Properties>
</file>