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media/image1.png" ContentType="image/png"/>
  <Override PartName="/ppt/media/image2.png" ContentType="image/png"/>
  <Override PartName="/ppt/media/image3.png" ContentType="image/png"/>
  <Override PartName="/ppt/media/image4.png" ContentType="image/png"/>
  <Override PartName="/ppt/media/image5.png" ContentType="image/png"/>
  <Override PartName="/ppt/media/image6.png" ContentType="image/png"/>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9.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9.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presProps.xml" ContentType="application/vnd.openxmlformats-officedocument.presentationml.presProps+xml"/>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Lst>
  <p:sldSz cx="9144000" cy="5143500"/>
  <p:notesSz cx="7559675" cy="10691813"/>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ationPr>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presProps" Target="presProps.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
        <p:nvSpPr>
          <p:cNvPr id="2" name="PlaceHolder 1"/>
          <p:cNvSpPr>
            <a:spLocks noGrp="1"/>
          </p:cNvSpPr>
          <p:nvPr>
            <p:ph type="ftr" idx="1"/>
          </p:nvPr>
        </p:nvSpPr>
        <p:spPr/>
        <p:txBody>
          <a:bodyPr/>
          <a:p>
            <a:r>
              <a:t>Footer</a:t>
            </a:r>
          </a:p>
        </p:txBody>
      </p:sp>
      <p:sp>
        <p:nvSpPr>
          <p:cNvPr id="3" name="PlaceHolder 2"/>
          <p:cNvSpPr>
            <a:spLocks noGrp="1"/>
          </p:cNvSpPr>
          <p:nvPr>
            <p:ph type="sldNum" idx="2"/>
          </p:nvPr>
        </p:nvSpPr>
        <p:spPr/>
        <p:txBody>
          <a:bodyPr/>
          <a:p>
            <a:fld id="{F16D81D0-EE70-42DC-8E35-D727B6E05E36}" type="slidenum">
              <a:t>&lt;#&gt;</a:t>
            </a:fld>
          </a:p>
        </p:txBody>
      </p:sp>
      <p:sp>
        <p:nvSpPr>
          <p:cNvPr id="4" name="PlaceHolder 3"/>
          <p:cNvSpPr>
            <a:spLocks noGrp="1"/>
          </p:cNvSpPr>
          <p:nvPr>
            <p:ph type="dt" idx="3"/>
          </p:nvPr>
        </p:nvSpPr>
        <p:spPr/>
        <p:txBody>
          <a:bodyPr/>
          <a:p>
            <a:r>
              <a:rPr lang="en-GB"/>
              <a:t/>
            </a:r>
          </a:p>
        </p:txBody>
      </p:sp>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27" name="PlaceHolder 2"/>
          <p:cNvSpPr>
            <a:spLocks noGrp="1"/>
          </p:cNvSpPr>
          <p:nvPr>
            <p:ph/>
          </p:nvPr>
        </p:nvSpPr>
        <p:spPr>
          <a:xfrm>
            <a:off x="457200" y="1203480"/>
            <a:ext cx="822924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28" name="PlaceHolder 3"/>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A79E2932-2634-461A-8D36-55A4A7A1A682}" type="slidenum">
              <a:t>&lt;#&gt;</a:t>
            </a:fld>
          </a:p>
        </p:txBody>
      </p:sp>
      <p:sp>
        <p:nvSpPr>
          <p:cNvPr id="7" name="PlaceHolder 6"/>
          <p:cNvSpPr>
            <a:spLocks noGrp="1"/>
          </p:cNvSpPr>
          <p:nvPr>
            <p:ph type="dt" idx="3"/>
          </p:nvPr>
        </p:nvSpPr>
        <p:spPr/>
        <p:txBody>
          <a:bodyPr/>
          <a:p>
            <a:r>
              <a:rPr lang="en-GB"/>
              <a:t/>
            </a: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30"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1"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2"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3" name="PlaceHolder 5"/>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7" name="PlaceHolder 6"/>
          <p:cNvSpPr>
            <a:spLocks noGrp="1"/>
          </p:cNvSpPr>
          <p:nvPr>
            <p:ph type="ftr" idx="1"/>
          </p:nvPr>
        </p:nvSpPr>
        <p:spPr/>
        <p:txBody>
          <a:bodyPr/>
          <a:p>
            <a:r>
              <a:t>Footer</a:t>
            </a:r>
          </a:p>
        </p:txBody>
      </p:sp>
      <p:sp>
        <p:nvSpPr>
          <p:cNvPr id="8" name="PlaceHolder 7"/>
          <p:cNvSpPr>
            <a:spLocks noGrp="1"/>
          </p:cNvSpPr>
          <p:nvPr>
            <p:ph type="sldNum" idx="2"/>
          </p:nvPr>
        </p:nvSpPr>
        <p:spPr/>
        <p:txBody>
          <a:bodyPr/>
          <a:p>
            <a:fld id="{521247AA-3744-4C71-9E94-892299CDB0B3}" type="slidenum">
              <a:t>&lt;#&gt;</a:t>
            </a:fld>
          </a:p>
        </p:txBody>
      </p:sp>
      <p:sp>
        <p:nvSpPr>
          <p:cNvPr id="9" name="PlaceHolder 8"/>
          <p:cNvSpPr>
            <a:spLocks noGrp="1"/>
          </p:cNvSpPr>
          <p:nvPr>
            <p:ph type="dt" idx="3"/>
          </p:nvPr>
        </p:nvSpPr>
        <p:spPr/>
        <p:txBody>
          <a:bodyPr/>
          <a:p>
            <a:r>
              <a:rPr lang="en-GB"/>
              <a:t/>
            </a: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35" name="PlaceHolder 2"/>
          <p:cNvSpPr>
            <a:spLocks noGrp="1"/>
          </p:cNvSpPr>
          <p:nvPr>
            <p:ph/>
          </p:nvPr>
        </p:nvSpPr>
        <p:spPr>
          <a:xfrm>
            <a:off x="457200" y="1203480"/>
            <a:ext cx="26496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6" name="PlaceHolder 3"/>
          <p:cNvSpPr>
            <a:spLocks noGrp="1"/>
          </p:cNvSpPr>
          <p:nvPr>
            <p:ph/>
          </p:nvPr>
        </p:nvSpPr>
        <p:spPr>
          <a:xfrm>
            <a:off x="3239640" y="1203480"/>
            <a:ext cx="26496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7" name="PlaceHolder 4"/>
          <p:cNvSpPr>
            <a:spLocks noGrp="1"/>
          </p:cNvSpPr>
          <p:nvPr>
            <p:ph/>
          </p:nvPr>
        </p:nvSpPr>
        <p:spPr>
          <a:xfrm>
            <a:off x="6022080" y="1203480"/>
            <a:ext cx="26496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8" name="PlaceHolder 5"/>
          <p:cNvSpPr>
            <a:spLocks noGrp="1"/>
          </p:cNvSpPr>
          <p:nvPr>
            <p:ph/>
          </p:nvPr>
        </p:nvSpPr>
        <p:spPr>
          <a:xfrm>
            <a:off x="457200" y="2761920"/>
            <a:ext cx="26496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39" name="PlaceHolder 6"/>
          <p:cNvSpPr>
            <a:spLocks noGrp="1"/>
          </p:cNvSpPr>
          <p:nvPr>
            <p:ph/>
          </p:nvPr>
        </p:nvSpPr>
        <p:spPr>
          <a:xfrm>
            <a:off x="3239640" y="2761920"/>
            <a:ext cx="26496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40" name="PlaceHolder 7"/>
          <p:cNvSpPr>
            <a:spLocks noGrp="1"/>
          </p:cNvSpPr>
          <p:nvPr>
            <p:ph/>
          </p:nvPr>
        </p:nvSpPr>
        <p:spPr>
          <a:xfrm>
            <a:off x="6022080" y="2761920"/>
            <a:ext cx="26496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9" name="PlaceHolder 8"/>
          <p:cNvSpPr>
            <a:spLocks noGrp="1"/>
          </p:cNvSpPr>
          <p:nvPr>
            <p:ph type="ftr" idx="1"/>
          </p:nvPr>
        </p:nvSpPr>
        <p:spPr/>
        <p:txBody>
          <a:bodyPr/>
          <a:p>
            <a:r>
              <a:t>Footer</a:t>
            </a:r>
          </a:p>
        </p:txBody>
      </p:sp>
      <p:sp>
        <p:nvSpPr>
          <p:cNvPr id="10" name="PlaceHolder 9"/>
          <p:cNvSpPr>
            <a:spLocks noGrp="1"/>
          </p:cNvSpPr>
          <p:nvPr>
            <p:ph type="sldNum" idx="2"/>
          </p:nvPr>
        </p:nvSpPr>
        <p:spPr/>
        <p:txBody>
          <a:bodyPr/>
          <a:p>
            <a:fld id="{CC82F917-650C-4F37-8C15-E4EDA08F17A6}" type="slidenum">
              <a:t>&lt;#&gt;</a:t>
            </a:fld>
          </a:p>
        </p:txBody>
      </p:sp>
      <p:sp>
        <p:nvSpPr>
          <p:cNvPr id="11" name="PlaceHolder 10"/>
          <p:cNvSpPr>
            <a:spLocks noGrp="1"/>
          </p:cNvSpPr>
          <p:nvPr>
            <p:ph type="dt" idx="3"/>
          </p:nvPr>
        </p:nvSpPr>
        <p:spPr/>
        <p:txBody>
          <a:bodyPr/>
          <a:p>
            <a:r>
              <a:rPr lang="en-GB"/>
              <a:t/>
            </a: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5"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6" name="PlaceHolder 2"/>
          <p:cNvSpPr>
            <a:spLocks noGrp="1"/>
          </p:cNvSpPr>
          <p:nvPr>
            <p:ph type="subTitle"/>
          </p:nvPr>
        </p:nvSpPr>
        <p:spPr>
          <a:xfrm>
            <a:off x="457200" y="1203480"/>
            <a:ext cx="8229240" cy="2982960"/>
          </a:xfrm>
          <a:prstGeom prst="rect">
            <a:avLst/>
          </a:prstGeom>
          <a:noFill/>
          <a:ln w="0">
            <a:noFill/>
          </a:ln>
        </p:spPr>
        <p:txBody>
          <a:bodyPr lIns="0" rIns="0" tIns="0" bIns="0" anchor="ctr">
            <a:noAutofit/>
          </a:bodyPr>
          <a:p>
            <a:pPr indent="0" algn="ctr">
              <a:buNone/>
            </a:pPr>
            <a:endParaRPr b="0" lang="en-GB"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66980C8B-8911-485D-BD90-E2B3AE44260B}" type="slidenum">
              <a:t>&lt;#&gt;</a:t>
            </a:fld>
          </a:p>
        </p:txBody>
      </p:sp>
      <p:sp>
        <p:nvSpPr>
          <p:cNvPr id="6" name="PlaceHolder 5"/>
          <p:cNvSpPr>
            <a:spLocks noGrp="1"/>
          </p:cNvSpPr>
          <p:nvPr>
            <p:ph type="dt" idx="3"/>
          </p:nvPr>
        </p:nvSpPr>
        <p:spPr/>
        <p:txBody>
          <a:bodyPr/>
          <a:p>
            <a:r>
              <a:rPr lang="en-GB"/>
              <a:t/>
            </a: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7"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8" name="PlaceHolder 2"/>
          <p:cNvSpPr>
            <a:spLocks noGrp="1"/>
          </p:cNvSpPr>
          <p:nvPr>
            <p:ph/>
          </p:nvPr>
        </p:nvSpPr>
        <p:spPr>
          <a:xfrm>
            <a:off x="457200" y="1203480"/>
            <a:ext cx="8229240" cy="298296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4" name="PlaceHolder 3"/>
          <p:cNvSpPr>
            <a:spLocks noGrp="1"/>
          </p:cNvSpPr>
          <p:nvPr>
            <p:ph type="ftr" idx="1"/>
          </p:nvPr>
        </p:nvSpPr>
        <p:spPr/>
        <p:txBody>
          <a:bodyPr/>
          <a:p>
            <a:r>
              <a:t>Footer</a:t>
            </a:r>
          </a:p>
        </p:txBody>
      </p:sp>
      <p:sp>
        <p:nvSpPr>
          <p:cNvPr id="5" name="PlaceHolder 4"/>
          <p:cNvSpPr>
            <a:spLocks noGrp="1"/>
          </p:cNvSpPr>
          <p:nvPr>
            <p:ph type="sldNum" idx="2"/>
          </p:nvPr>
        </p:nvSpPr>
        <p:spPr/>
        <p:txBody>
          <a:bodyPr/>
          <a:p>
            <a:fld id="{5042F59E-9BDA-4AF0-B007-E9356244E651}" type="slidenum">
              <a:t>&lt;#&gt;</a:t>
            </a:fld>
          </a:p>
        </p:txBody>
      </p:sp>
      <p:sp>
        <p:nvSpPr>
          <p:cNvPr id="6" name="PlaceHolder 5"/>
          <p:cNvSpPr>
            <a:spLocks noGrp="1"/>
          </p:cNvSpPr>
          <p:nvPr>
            <p:ph type="dt" idx="3"/>
          </p:nvPr>
        </p:nvSpPr>
        <p:spPr/>
        <p:txBody>
          <a:bodyPr/>
          <a:p>
            <a:r>
              <a:rPr lang="en-GB"/>
              <a:t/>
            </a: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9"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10"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11"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5" name="PlaceHolder 4"/>
          <p:cNvSpPr>
            <a:spLocks noGrp="1"/>
          </p:cNvSpPr>
          <p:nvPr>
            <p:ph type="ftr" idx="1"/>
          </p:nvPr>
        </p:nvSpPr>
        <p:spPr/>
        <p:txBody>
          <a:bodyPr/>
          <a:p>
            <a:r>
              <a:t>Footer</a:t>
            </a:r>
          </a:p>
        </p:txBody>
      </p:sp>
      <p:sp>
        <p:nvSpPr>
          <p:cNvPr id="6" name="PlaceHolder 5"/>
          <p:cNvSpPr>
            <a:spLocks noGrp="1"/>
          </p:cNvSpPr>
          <p:nvPr>
            <p:ph type="sldNum" idx="2"/>
          </p:nvPr>
        </p:nvSpPr>
        <p:spPr/>
        <p:txBody>
          <a:bodyPr/>
          <a:p>
            <a:fld id="{083991AF-285C-4BA6-BD4F-CCBA2A5A7AC9}" type="slidenum">
              <a:t>&lt;#&gt;</a:t>
            </a:fld>
          </a:p>
        </p:txBody>
      </p:sp>
      <p:sp>
        <p:nvSpPr>
          <p:cNvPr id="7" name="PlaceHolder 6"/>
          <p:cNvSpPr>
            <a:spLocks noGrp="1"/>
          </p:cNvSpPr>
          <p:nvPr>
            <p:ph type="dt" idx="3"/>
          </p:nvPr>
        </p:nvSpPr>
        <p:spPr/>
        <p:txBody>
          <a:bodyPr/>
          <a:p>
            <a:r>
              <a:rPr lang="en-GB"/>
              <a:t/>
            </a: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1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FEE4883C-189F-42E5-8D73-78DA89A247A1}" type="slidenum">
              <a:t>&lt;#&gt;</a:t>
            </a:fld>
          </a:p>
        </p:txBody>
      </p:sp>
      <p:sp>
        <p:nvSpPr>
          <p:cNvPr id="5" name="PlaceHolder 4"/>
          <p:cNvSpPr>
            <a:spLocks noGrp="1"/>
          </p:cNvSpPr>
          <p:nvPr>
            <p:ph type="dt" idx="3"/>
          </p:nvPr>
        </p:nvSpPr>
        <p:spPr/>
        <p:txBody>
          <a:bodyPr/>
          <a:p>
            <a:r>
              <a:rPr lang="en-GB"/>
              <a:t/>
            </a: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3" name="PlaceHolder 1"/>
          <p:cNvSpPr>
            <a:spLocks noGrp="1"/>
          </p:cNvSpPr>
          <p:nvPr>
            <p:ph type="subTitle"/>
          </p:nvPr>
        </p:nvSpPr>
        <p:spPr>
          <a:xfrm>
            <a:off x="457200" y="205200"/>
            <a:ext cx="8229240" cy="3981240"/>
          </a:xfrm>
          <a:prstGeom prst="rect">
            <a:avLst/>
          </a:prstGeom>
          <a:noFill/>
          <a:ln w="0">
            <a:noFill/>
          </a:ln>
        </p:spPr>
        <p:txBody>
          <a:bodyPr lIns="0" rIns="0" tIns="0" bIns="0" anchor="ctr">
            <a:noAutofit/>
          </a:bodyPr>
          <a:p>
            <a:pPr algn="ctr"/>
            <a:endParaRPr b="0" lang="en-GB" sz="3200" spc="-1" strike="noStrike">
              <a:solidFill>
                <a:srgbClr val="000000"/>
              </a:solidFill>
              <a:latin typeface="Arial"/>
            </a:endParaRPr>
          </a:p>
        </p:txBody>
      </p:sp>
      <p:sp>
        <p:nvSpPr>
          <p:cNvPr id="3" name="PlaceHolder 2"/>
          <p:cNvSpPr>
            <a:spLocks noGrp="1"/>
          </p:cNvSpPr>
          <p:nvPr>
            <p:ph type="ftr" idx="1"/>
          </p:nvPr>
        </p:nvSpPr>
        <p:spPr/>
        <p:txBody>
          <a:bodyPr/>
          <a:p>
            <a:r>
              <a:t>Footer</a:t>
            </a:r>
          </a:p>
        </p:txBody>
      </p:sp>
      <p:sp>
        <p:nvSpPr>
          <p:cNvPr id="4" name="PlaceHolder 3"/>
          <p:cNvSpPr>
            <a:spLocks noGrp="1"/>
          </p:cNvSpPr>
          <p:nvPr>
            <p:ph type="sldNum" idx="2"/>
          </p:nvPr>
        </p:nvSpPr>
        <p:spPr/>
        <p:txBody>
          <a:bodyPr/>
          <a:p>
            <a:fld id="{620DC09B-C4B8-44F8-9E86-D25E939A1E1A}" type="slidenum">
              <a:t>&lt;#&gt;</a:t>
            </a:fld>
          </a:p>
        </p:txBody>
      </p:sp>
      <p:sp>
        <p:nvSpPr>
          <p:cNvPr id="5" name="PlaceHolder 4"/>
          <p:cNvSpPr>
            <a:spLocks noGrp="1"/>
          </p:cNvSpPr>
          <p:nvPr>
            <p:ph type="dt" idx="3"/>
          </p:nvPr>
        </p:nvSpPr>
        <p:spPr/>
        <p:txBody>
          <a:bodyPr/>
          <a:p>
            <a:r>
              <a:rPr lang="en-GB"/>
              <a:t/>
            </a: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4"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15"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16" name="PlaceHolder 3"/>
          <p:cNvSpPr>
            <a:spLocks noGrp="1"/>
          </p:cNvSpPr>
          <p:nvPr>
            <p:ph/>
          </p:nvPr>
        </p:nvSpPr>
        <p:spPr>
          <a:xfrm>
            <a:off x="4674240" y="1203480"/>
            <a:ext cx="4015800" cy="298296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17" name="PlaceHolder 4"/>
          <p:cNvSpPr>
            <a:spLocks noGrp="1"/>
          </p:cNvSpPr>
          <p:nvPr>
            <p:ph/>
          </p:nvPr>
        </p:nvSpPr>
        <p:spPr>
          <a:xfrm>
            <a:off x="457200" y="276192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11CC257D-81F3-44C5-BDBC-E1CD7B3E02D3}" type="slidenum">
              <a:t>&lt;#&gt;</a:t>
            </a:fld>
          </a:p>
        </p:txBody>
      </p:sp>
      <p:sp>
        <p:nvSpPr>
          <p:cNvPr id="8" name="PlaceHolder 7"/>
          <p:cNvSpPr>
            <a:spLocks noGrp="1"/>
          </p:cNvSpPr>
          <p:nvPr>
            <p:ph type="dt" idx="3"/>
          </p:nvPr>
        </p:nvSpPr>
        <p:spPr/>
        <p:txBody>
          <a:bodyPr/>
          <a:p>
            <a:r>
              <a:rPr lang="en-GB"/>
              <a:t/>
            </a: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8"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19" name="PlaceHolder 2"/>
          <p:cNvSpPr>
            <a:spLocks noGrp="1"/>
          </p:cNvSpPr>
          <p:nvPr>
            <p:ph/>
          </p:nvPr>
        </p:nvSpPr>
        <p:spPr>
          <a:xfrm>
            <a:off x="457200" y="1203480"/>
            <a:ext cx="4015800" cy="298296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20"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21" name="PlaceHolder 4"/>
          <p:cNvSpPr>
            <a:spLocks noGrp="1"/>
          </p:cNvSpPr>
          <p:nvPr>
            <p:ph/>
          </p:nvPr>
        </p:nvSpPr>
        <p:spPr>
          <a:xfrm>
            <a:off x="4674240" y="276192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76003613-7AF0-4D2C-A528-0C88BD4BA597}" type="slidenum">
              <a:t>&lt;#&gt;</a:t>
            </a:fld>
          </a:p>
        </p:txBody>
      </p:sp>
      <p:sp>
        <p:nvSpPr>
          <p:cNvPr id="8" name="PlaceHolder 7"/>
          <p:cNvSpPr>
            <a:spLocks noGrp="1"/>
          </p:cNvSpPr>
          <p:nvPr>
            <p:ph type="dt" idx="3"/>
          </p:nvPr>
        </p:nvSpPr>
        <p:spPr/>
        <p:txBody>
          <a:bodyPr/>
          <a:p>
            <a:r>
              <a:rPr lang="en-GB"/>
              <a:t/>
            </a: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22" name="PlaceHolder 1"/>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endParaRPr b="0" lang="en-GB" sz="4400" spc="-1" strike="noStrike">
              <a:solidFill>
                <a:srgbClr val="000000"/>
              </a:solidFill>
              <a:latin typeface="Arial"/>
            </a:endParaRPr>
          </a:p>
        </p:txBody>
      </p:sp>
      <p:sp>
        <p:nvSpPr>
          <p:cNvPr id="23" name="PlaceHolder 2"/>
          <p:cNvSpPr>
            <a:spLocks noGrp="1"/>
          </p:cNvSpPr>
          <p:nvPr>
            <p:ph/>
          </p:nvPr>
        </p:nvSpPr>
        <p:spPr>
          <a:xfrm>
            <a:off x="457200" y="120348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24" name="PlaceHolder 3"/>
          <p:cNvSpPr>
            <a:spLocks noGrp="1"/>
          </p:cNvSpPr>
          <p:nvPr>
            <p:ph/>
          </p:nvPr>
        </p:nvSpPr>
        <p:spPr>
          <a:xfrm>
            <a:off x="4674240" y="1203480"/>
            <a:ext cx="401580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25" name="PlaceHolder 4"/>
          <p:cNvSpPr>
            <a:spLocks noGrp="1"/>
          </p:cNvSpPr>
          <p:nvPr>
            <p:ph/>
          </p:nvPr>
        </p:nvSpPr>
        <p:spPr>
          <a:xfrm>
            <a:off x="457200" y="2761920"/>
            <a:ext cx="8229240" cy="1422720"/>
          </a:xfrm>
          <a:prstGeom prst="rect">
            <a:avLst/>
          </a:prstGeom>
          <a:noFill/>
          <a:ln w="0">
            <a:noFill/>
          </a:ln>
        </p:spPr>
        <p:txBody>
          <a:bodyPr lIns="0" rIns="0" tIns="0" bIns="0" anchor="t">
            <a:normAutofit/>
          </a:bodyPr>
          <a:p>
            <a:pPr indent="0">
              <a:spcBef>
                <a:spcPts val="1417"/>
              </a:spcBef>
              <a:buNone/>
            </a:pPr>
            <a:endParaRPr b="0" lang="en-GB" sz="3200" spc="-1" strike="noStrike">
              <a:solidFill>
                <a:srgbClr val="000000"/>
              </a:solidFill>
              <a:latin typeface="Arial"/>
            </a:endParaRPr>
          </a:p>
        </p:txBody>
      </p:sp>
      <p:sp>
        <p:nvSpPr>
          <p:cNvPr id="6" name="PlaceHolder 5"/>
          <p:cNvSpPr>
            <a:spLocks noGrp="1"/>
          </p:cNvSpPr>
          <p:nvPr>
            <p:ph type="ftr" idx="1"/>
          </p:nvPr>
        </p:nvSpPr>
        <p:spPr/>
        <p:txBody>
          <a:bodyPr/>
          <a:p>
            <a:r>
              <a:t>Footer</a:t>
            </a:r>
          </a:p>
        </p:txBody>
      </p:sp>
      <p:sp>
        <p:nvSpPr>
          <p:cNvPr id="7" name="PlaceHolder 6"/>
          <p:cNvSpPr>
            <a:spLocks noGrp="1"/>
          </p:cNvSpPr>
          <p:nvPr>
            <p:ph type="sldNum" idx="2"/>
          </p:nvPr>
        </p:nvSpPr>
        <p:spPr/>
        <p:txBody>
          <a:bodyPr/>
          <a:p>
            <a:fld id="{88A9BAE8-C587-4AA3-B6EC-1D251842D315}" type="slidenum">
              <a:t>&lt;#&gt;</a:t>
            </a:fld>
          </a:p>
        </p:txBody>
      </p:sp>
      <p:sp>
        <p:nvSpPr>
          <p:cNvPr id="8" name="PlaceHolder 7"/>
          <p:cNvSpPr>
            <a:spLocks noGrp="1"/>
          </p:cNvSpPr>
          <p:nvPr>
            <p:ph type="dt" idx="3"/>
          </p:nvPr>
        </p:nvSpPr>
        <p:spPr/>
        <p:txBody>
          <a:bodyPr/>
          <a:p>
            <a:r>
              <a:rPr lang="en-GB"/>
              <a:t/>
            </a: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image" Target="../media/image1.png"/><Relationship Id="rId3" Type="http://schemas.openxmlformats.org/officeDocument/2006/relationships/slideLayout" Target="../slideLayouts/slideLayout1.xml"/><Relationship Id="rId4" Type="http://schemas.openxmlformats.org/officeDocument/2006/relationships/slideLayout" Target="../slideLayouts/slideLayout2.xml"/><Relationship Id="rId5" Type="http://schemas.openxmlformats.org/officeDocument/2006/relationships/slideLayout" Target="../slideLayouts/slideLayout3.xml"/><Relationship Id="rId6" Type="http://schemas.openxmlformats.org/officeDocument/2006/relationships/slideLayout" Target="../slideLayouts/slideLayout4.xml"/><Relationship Id="rId7" Type="http://schemas.openxmlformats.org/officeDocument/2006/relationships/slideLayout" Target="../slideLayouts/slideLayout5.xml"/><Relationship Id="rId8" Type="http://schemas.openxmlformats.org/officeDocument/2006/relationships/slideLayout" Target="../slideLayouts/slideLayout6.xml"/><Relationship Id="rId9" Type="http://schemas.openxmlformats.org/officeDocument/2006/relationships/slideLayout" Target="../slideLayouts/slideLayout7.xml"/><Relationship Id="rId10" Type="http://schemas.openxmlformats.org/officeDocument/2006/relationships/slideLayout" Target="../slideLayouts/slideLayout8.xml"/><Relationship Id="rId11" Type="http://schemas.openxmlformats.org/officeDocument/2006/relationships/slideLayout" Target="../slideLayouts/slideLayout9.xml"/><Relationship Id="rId12" Type="http://schemas.openxmlformats.org/officeDocument/2006/relationships/slideLayout" Target="../slideLayouts/slideLayout10.xml"/><Relationship Id="rId13" Type="http://schemas.openxmlformats.org/officeDocument/2006/relationships/slideLayout" Target="../slideLayouts/slideLayout11.xml"/><Relationship Id="rId14"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2">
            <a:alphaModFix amt="92000"/>
          </a:blip>
          <a:stretch/>
        </a:blipFill>
      </p:bgPr>
    </p:bg>
    <p:spTree>
      <p:nvGrpSpPr>
        <p:cNvPr id="1" name=""/>
        <p:cNvGrpSpPr/>
        <p:nvPr/>
      </p:nvGrpSpPr>
      <p:grpSpPr>
        <a:xfrm>
          <a:off x="0" y="0"/>
          <a:ext cx="0" cy="0"/>
          <a:chOff x="0" y="0"/>
          <a:chExt cx="0" cy="0"/>
        </a:xfrm>
      </p:grpSpPr>
      <p:sp>
        <p:nvSpPr>
          <p:cNvPr id="0" name="PlaceHolder 1"/>
          <p:cNvSpPr>
            <a:spLocks noGrp="1"/>
          </p:cNvSpPr>
          <p:nvPr>
            <p:ph type="ftr" idx="1"/>
          </p:nvPr>
        </p:nvSpPr>
        <p:spPr>
          <a:xfrm>
            <a:off x="3124080" y="4767120"/>
            <a:ext cx="2894760" cy="273960"/>
          </a:xfrm>
          <a:prstGeom prst="rect">
            <a:avLst/>
          </a:prstGeom>
          <a:noFill/>
          <a:ln w="0">
            <a:noFill/>
          </a:ln>
        </p:spPr>
        <p:txBody>
          <a:bodyPr lIns="90000" rIns="90000" tIns="45000" bIns="45000" anchor="ctr">
            <a:noAutofit/>
          </a:bodyPr>
          <a:lstStyle>
            <a:lvl1pPr indent="0" algn="ctr">
              <a:lnSpc>
                <a:spcPct val="100000"/>
              </a:lnSpc>
              <a:buNone/>
              <a:tabLst>
                <a:tab algn="l" pos="0"/>
              </a:tabLst>
              <a:defRPr b="0" lang="en-GB" sz="1400" spc="-1" strike="noStrike">
                <a:solidFill>
                  <a:srgbClr val="000000"/>
                </a:solidFill>
                <a:latin typeface="Times New Roman"/>
              </a:defRPr>
            </a:lvl1pPr>
          </a:lstStyle>
          <a:p>
            <a:pPr indent="0" algn="ctr">
              <a:lnSpc>
                <a:spcPct val="100000"/>
              </a:lnSpc>
              <a:buNone/>
              <a:tabLst>
                <a:tab algn="l" pos="0"/>
              </a:tabLst>
            </a:pPr>
            <a:r>
              <a:rPr b="0" lang="en-GB" sz="1400" spc="-1" strike="noStrike">
                <a:solidFill>
                  <a:srgbClr val="000000"/>
                </a:solidFill>
                <a:latin typeface="Times New Roman"/>
              </a:rPr>
              <a:t>&lt;voettekst&gt;</a:t>
            </a:r>
            <a:endParaRPr b="0" lang="en-GB" sz="1400" spc="-1" strike="noStrike">
              <a:solidFill>
                <a:srgbClr val="000000"/>
              </a:solidFill>
              <a:latin typeface="Times New Roman"/>
            </a:endParaRPr>
          </a:p>
        </p:txBody>
      </p:sp>
      <p:sp>
        <p:nvSpPr>
          <p:cNvPr id="1" name="PlaceHolder 2"/>
          <p:cNvSpPr>
            <a:spLocks noGrp="1"/>
          </p:cNvSpPr>
          <p:nvPr>
            <p:ph type="sldNum" idx="2"/>
          </p:nvPr>
        </p:nvSpPr>
        <p:spPr>
          <a:xfrm>
            <a:off x="6553080" y="4767120"/>
            <a:ext cx="2133000" cy="273960"/>
          </a:xfrm>
          <a:prstGeom prst="rect">
            <a:avLst/>
          </a:prstGeom>
          <a:noFill/>
          <a:ln w="0">
            <a:noFill/>
          </a:ln>
        </p:spPr>
        <p:txBody>
          <a:bodyPr numCol="1" spcCol="0" lIns="90000" rIns="90000" tIns="45000" bIns="45000" anchor="ctr">
            <a:noAutofit/>
          </a:bodyPr>
          <a:lstStyle>
            <a:lvl1pPr indent="0" algn="r">
              <a:lnSpc>
                <a:spcPct val="100000"/>
              </a:lnSpc>
              <a:buNone/>
              <a:tabLst>
                <a:tab algn="l" pos="0"/>
              </a:tabLst>
              <a:defRPr b="0" lang="en-US" sz="1200" spc="-1" strike="noStrike">
                <a:solidFill>
                  <a:srgbClr val="898989"/>
                </a:solidFill>
                <a:latin typeface="Calibri"/>
                <a:ea typeface="ＭＳ Ｐゴシック"/>
              </a:defRPr>
            </a:lvl1pPr>
          </a:lstStyle>
          <a:p>
            <a:pPr indent="0" algn="r">
              <a:lnSpc>
                <a:spcPct val="100000"/>
              </a:lnSpc>
              <a:buNone/>
              <a:tabLst>
                <a:tab algn="l" pos="0"/>
              </a:tabLst>
            </a:pPr>
            <a:fld id="{94B0882A-B42A-4A51-A688-8F497B7BFFA9}" type="slidenum">
              <a:rPr b="0" lang="en-US" sz="1200" spc="-1" strike="noStrike">
                <a:solidFill>
                  <a:srgbClr val="898989"/>
                </a:solidFill>
                <a:latin typeface="Calibri"/>
                <a:ea typeface="ＭＳ Ｐゴシック"/>
              </a:rPr>
              <a:t>&lt;nummer&gt;</a:t>
            </a:fld>
            <a:endParaRPr b="0" lang="en-GB" sz="1200" spc="-1" strike="noStrike">
              <a:solidFill>
                <a:srgbClr val="000000"/>
              </a:solidFill>
              <a:latin typeface="Times New Roman"/>
            </a:endParaRPr>
          </a:p>
        </p:txBody>
      </p:sp>
      <p:sp>
        <p:nvSpPr>
          <p:cNvPr id="2" name="PlaceHolder 3"/>
          <p:cNvSpPr>
            <a:spLocks noGrp="1"/>
          </p:cNvSpPr>
          <p:nvPr>
            <p:ph type="dt" idx="3"/>
          </p:nvPr>
        </p:nvSpPr>
        <p:spPr>
          <a:xfrm>
            <a:off x="457200" y="4767120"/>
            <a:ext cx="2133000" cy="273960"/>
          </a:xfrm>
          <a:prstGeom prst="rect">
            <a:avLst/>
          </a:prstGeom>
          <a:noFill/>
          <a:ln w="0">
            <a:noFill/>
          </a:ln>
        </p:spPr>
        <p:txBody>
          <a:bodyPr numCol="1" spcCol="0" lIns="90000" rIns="90000" tIns="45000" bIns="45000" anchor="ctr">
            <a:noAutofit/>
          </a:bodyPr>
          <a:lstStyle>
            <a:lvl1pPr indent="0">
              <a:buNone/>
              <a:defRPr b="0" lang="en-GB" sz="1400" spc="-1" strike="noStrike">
                <a:solidFill>
                  <a:srgbClr val="000000"/>
                </a:solidFill>
                <a:latin typeface="Times New Roman"/>
              </a:defRPr>
            </a:lvl1pPr>
          </a:lstStyle>
          <a:p>
            <a:pPr indent="0">
              <a:buNone/>
            </a:pPr>
            <a:r>
              <a:rPr b="0" lang="en-GB" sz="1400" spc="-1" strike="noStrike">
                <a:solidFill>
                  <a:srgbClr val="000000"/>
                </a:solidFill>
                <a:latin typeface="Times New Roman"/>
              </a:rPr>
              <a:t>&lt;datum/tijd&gt;</a:t>
            </a:r>
            <a:endParaRPr b="0" lang="en-GB" sz="1400" spc="-1" strike="noStrike">
              <a:solidFill>
                <a:srgbClr val="000000"/>
              </a:solidFill>
              <a:latin typeface="Times New Roman"/>
            </a:endParaRPr>
          </a:p>
        </p:txBody>
      </p:sp>
      <p:sp>
        <p:nvSpPr>
          <p:cNvPr id="3" name="PlaceHolder 4"/>
          <p:cNvSpPr>
            <a:spLocks noGrp="1"/>
          </p:cNvSpPr>
          <p:nvPr>
            <p:ph type="title"/>
          </p:nvPr>
        </p:nvSpPr>
        <p:spPr>
          <a:xfrm>
            <a:off x="457200" y="205200"/>
            <a:ext cx="8229240" cy="858600"/>
          </a:xfrm>
          <a:prstGeom prst="rect">
            <a:avLst/>
          </a:prstGeom>
          <a:noFill/>
          <a:ln w="0">
            <a:noFill/>
          </a:ln>
        </p:spPr>
        <p:txBody>
          <a:bodyPr lIns="0" rIns="0" tIns="0" bIns="0" anchor="ctr">
            <a:noAutofit/>
          </a:bodyPr>
          <a:p>
            <a:pPr indent="0" algn="ctr">
              <a:buNone/>
            </a:pPr>
            <a:r>
              <a:rPr b="0" lang="en-GB" sz="4400" spc="-1" strike="noStrike">
                <a:solidFill>
                  <a:srgbClr val="000000"/>
                </a:solidFill>
                <a:latin typeface="Arial"/>
              </a:rPr>
              <a:t>Klik om de opmaak van de titeltekst te bewerken</a:t>
            </a:r>
            <a:endParaRPr b="0" lang="en-GB" sz="4400" spc="-1" strike="noStrike">
              <a:solidFill>
                <a:srgbClr val="000000"/>
              </a:solidFill>
              <a:latin typeface="Arial"/>
            </a:endParaRPr>
          </a:p>
        </p:txBody>
      </p:sp>
      <p:sp>
        <p:nvSpPr>
          <p:cNvPr id="4" name="PlaceHolder 5"/>
          <p:cNvSpPr>
            <a:spLocks noGrp="1"/>
          </p:cNvSpPr>
          <p:nvPr>
            <p:ph type="body"/>
          </p:nvPr>
        </p:nvSpPr>
        <p:spPr>
          <a:xfrm>
            <a:off x="457200" y="1203480"/>
            <a:ext cx="8229240" cy="2982960"/>
          </a:xfrm>
          <a:prstGeom prst="rect">
            <a:avLst/>
          </a:prstGeom>
          <a:noFill/>
          <a:ln w="0">
            <a:noFill/>
          </a:ln>
        </p:spPr>
        <p:txBody>
          <a:bodyPr lIns="0" rIns="0" tIns="0" bIns="0" anchor="t">
            <a:normAutofit fontScale="92000"/>
          </a:bodyPr>
          <a:p>
            <a:pPr marL="397440" indent="-298080">
              <a:spcBef>
                <a:spcPts val="1417"/>
              </a:spcBef>
              <a:buClr>
                <a:srgbClr val="000000"/>
              </a:buClr>
              <a:buSzPct val="45000"/>
              <a:buFont typeface="Wingdings" charset="2"/>
              <a:buChar char=""/>
            </a:pPr>
            <a:r>
              <a:rPr b="0" lang="en-GB" sz="3200" spc="-1" strike="noStrike">
                <a:solidFill>
                  <a:srgbClr val="000000"/>
                </a:solidFill>
                <a:latin typeface="Arial"/>
              </a:rPr>
              <a:t>Klik om de opmaak van de overzichtstekst te bewerken</a:t>
            </a:r>
            <a:endParaRPr b="0" lang="en-GB" sz="3200" spc="-1" strike="noStrike">
              <a:solidFill>
                <a:srgbClr val="000000"/>
              </a:solidFill>
              <a:latin typeface="Arial"/>
            </a:endParaRPr>
          </a:p>
          <a:p>
            <a:pPr lvl="1" marL="794880" indent="-298080">
              <a:spcBef>
                <a:spcPts val="1134"/>
              </a:spcBef>
              <a:buClr>
                <a:srgbClr val="000000"/>
              </a:buClr>
              <a:buSzPct val="75000"/>
              <a:buFont typeface="Symbol" charset="2"/>
              <a:buChar char=""/>
            </a:pPr>
            <a:r>
              <a:rPr b="0" lang="en-GB" sz="2800" spc="-1" strike="noStrike">
                <a:solidFill>
                  <a:srgbClr val="000000"/>
                </a:solidFill>
                <a:latin typeface="Arial"/>
              </a:rPr>
              <a:t>Tweede overzichtsniveau</a:t>
            </a:r>
            <a:endParaRPr b="0" lang="en-GB" sz="2800" spc="-1" strike="noStrike">
              <a:solidFill>
                <a:srgbClr val="000000"/>
              </a:solidFill>
              <a:latin typeface="Arial"/>
            </a:endParaRPr>
          </a:p>
          <a:p>
            <a:pPr lvl="2" marL="1192320" indent="-264960">
              <a:spcBef>
                <a:spcPts val="850"/>
              </a:spcBef>
              <a:buClr>
                <a:srgbClr val="000000"/>
              </a:buClr>
              <a:buSzPct val="45000"/>
              <a:buFont typeface="Wingdings" charset="2"/>
              <a:buChar char=""/>
            </a:pPr>
            <a:r>
              <a:rPr b="0" lang="en-GB" sz="2400" spc="-1" strike="noStrike">
                <a:solidFill>
                  <a:srgbClr val="000000"/>
                </a:solidFill>
                <a:latin typeface="Arial"/>
              </a:rPr>
              <a:t>Derde overzichtsniveau</a:t>
            </a:r>
            <a:endParaRPr b="0" lang="en-GB" sz="2400" spc="-1" strike="noStrike">
              <a:solidFill>
                <a:srgbClr val="000000"/>
              </a:solidFill>
              <a:latin typeface="Arial"/>
            </a:endParaRPr>
          </a:p>
          <a:p>
            <a:pPr lvl="3" marL="1589760" indent="-198720">
              <a:spcBef>
                <a:spcPts val="567"/>
              </a:spcBef>
              <a:buClr>
                <a:srgbClr val="000000"/>
              </a:buClr>
              <a:buSzPct val="75000"/>
              <a:buFont typeface="Symbol" charset="2"/>
              <a:buChar char=""/>
            </a:pPr>
            <a:r>
              <a:rPr b="0" lang="en-GB" sz="2000" spc="-1" strike="noStrike">
                <a:solidFill>
                  <a:srgbClr val="000000"/>
                </a:solidFill>
                <a:latin typeface="Arial"/>
              </a:rPr>
              <a:t>Vierde overzichtsniveau</a:t>
            </a:r>
            <a:endParaRPr b="0" lang="en-GB" sz="2000" spc="-1" strike="noStrike">
              <a:solidFill>
                <a:srgbClr val="000000"/>
              </a:solidFill>
              <a:latin typeface="Arial"/>
            </a:endParaRPr>
          </a:p>
          <a:p>
            <a:pPr lvl="4" marL="1987200" indent="-198720">
              <a:spcBef>
                <a:spcPts val="283"/>
              </a:spcBef>
              <a:buClr>
                <a:srgbClr val="000000"/>
              </a:buClr>
              <a:buSzPct val="45000"/>
              <a:buFont typeface="Wingdings" charset="2"/>
              <a:buChar char=""/>
            </a:pPr>
            <a:r>
              <a:rPr b="0" lang="en-GB" sz="2000" spc="-1" strike="noStrike">
                <a:solidFill>
                  <a:srgbClr val="000000"/>
                </a:solidFill>
                <a:latin typeface="Arial"/>
              </a:rPr>
              <a:t>Vijfde overzichtsniveau</a:t>
            </a:r>
            <a:endParaRPr b="0" lang="en-GB" sz="2000" spc="-1" strike="noStrike">
              <a:solidFill>
                <a:srgbClr val="000000"/>
              </a:solidFill>
              <a:latin typeface="Arial"/>
            </a:endParaRPr>
          </a:p>
          <a:p>
            <a:pPr lvl="5" marL="2384640" indent="-198720">
              <a:spcBef>
                <a:spcPts val="283"/>
              </a:spcBef>
              <a:buClr>
                <a:srgbClr val="000000"/>
              </a:buClr>
              <a:buSzPct val="45000"/>
              <a:buFont typeface="Wingdings" charset="2"/>
              <a:buChar char=""/>
            </a:pPr>
            <a:r>
              <a:rPr b="0" lang="en-GB" sz="2000" spc="-1" strike="noStrike">
                <a:solidFill>
                  <a:srgbClr val="000000"/>
                </a:solidFill>
                <a:latin typeface="Arial"/>
              </a:rPr>
              <a:t>Zesde overzichtsniveau</a:t>
            </a:r>
            <a:endParaRPr b="0" lang="en-GB" sz="2000" spc="-1" strike="noStrike">
              <a:solidFill>
                <a:srgbClr val="000000"/>
              </a:solidFill>
              <a:latin typeface="Arial"/>
            </a:endParaRPr>
          </a:p>
          <a:p>
            <a:pPr lvl="6" marL="2782080" indent="-198720">
              <a:spcBef>
                <a:spcPts val="283"/>
              </a:spcBef>
              <a:buClr>
                <a:srgbClr val="000000"/>
              </a:buClr>
              <a:buSzPct val="45000"/>
              <a:buFont typeface="Wingdings" charset="2"/>
              <a:buChar char=""/>
            </a:pPr>
            <a:r>
              <a:rPr b="0" lang="en-GB" sz="2000" spc="-1" strike="noStrike">
                <a:solidFill>
                  <a:srgbClr val="000000"/>
                </a:solidFill>
                <a:latin typeface="Arial"/>
              </a:rPr>
              <a:t>Zevende overzichtsniveau</a:t>
            </a:r>
            <a:endParaRPr b="0" lang="en-GB" sz="2000" spc="-1" strike="noStrike">
              <a:solidFill>
                <a:srgbClr val="000000"/>
              </a:solidFill>
              <a:latin typeface="Arial"/>
            </a:endParaRPr>
          </a:p>
        </p:txBody>
      </p:sp>
    </p:spTree>
  </p:cSld>
  <p:clrMap bg1="lt1" bg2="lt2" tx1="dk1" tx2="dk2" accent1="accent1" accent2="accent2" accent3="accent3" accent4="accent4" accent5="accent5" accent6="accent6" hlink="hlink" folHlink="folHlink"/>
  <p:sldLayoutIdLst>
    <p:sldLayoutId id="2147483649" r:id="rId3"/>
    <p:sldLayoutId id="2147483650" r:id="rId4"/>
    <p:sldLayoutId id="2147483651" r:id="rId5"/>
    <p:sldLayoutId id="2147483652" r:id="rId6"/>
    <p:sldLayoutId id="2147483653" r:id="rId7"/>
    <p:sldLayoutId id="2147483654" r:id="rId8"/>
    <p:sldLayoutId id="2147483655" r:id="rId9"/>
    <p:sldLayoutId id="2147483656" r:id="rId10"/>
    <p:sldLayoutId id="2147483657" r:id="rId11"/>
    <p:sldLayoutId id="2147483658" r:id="rId12"/>
    <p:sldLayoutId id="2147483659" r:id="rId13"/>
    <p:sldLayoutId id="2147483660" r:id="rId14"/>
  </p:sldLayoutIdLst>
</p:sldMaster>
</file>

<file path=ppt/slides/_rels/slide1.xml.rels><?xml version="1.0" encoding="UTF-8"?>
<Relationships xmlns="http://schemas.openxmlformats.org/package/2006/relationships"><Relationship Id="rId1" Type="http://schemas.openxmlformats.org/officeDocument/2006/relationships/image" Target="../media/image2.png"/><Relationship Id="rId2"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hyperlink" Target="https://www.kieskompas.nl/" TargetMode="External"/><Relationship Id="rId2"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image" Target="../media/image3.png"/><Relationship Id="rId2"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image" Target="../media/image4.png"/><Relationship Id="rId2" Type="http://schemas.openxmlformats.org/officeDocument/2006/relationships/image" Target="../media/image5.png"/><Relationship Id="rId3" Type="http://schemas.openxmlformats.org/officeDocument/2006/relationships/image" Target="../media/image6.png"/><Relationship Id="rId4"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blipFill rotWithShape="0">
          <a:blip r:embed="rId1">
            <a:alphaModFix amt="92000"/>
          </a:blip>
          <a:stretch/>
        </a:blipFill>
      </p:bgPr>
    </p:bg>
    <p:spTree>
      <p:nvGrpSpPr>
        <p:cNvPr id="1" name=""/>
        <p:cNvGrpSpPr/>
        <p:nvPr/>
      </p:nvGrpSpPr>
      <p:grpSpPr>
        <a:xfrm>
          <a:off x="0" y="0"/>
          <a:ext cx="0" cy="0"/>
          <a:chOff x="0" y="0"/>
          <a:chExt cx="0" cy="0"/>
        </a:xfrm>
      </p:grpSpPr>
      <p:sp>
        <p:nvSpPr>
          <p:cNvPr id="41" name="PlaceHolder 1"/>
          <p:cNvSpPr>
            <a:spLocks noGrp="1"/>
          </p:cNvSpPr>
          <p:nvPr>
            <p:ph type="title"/>
          </p:nvPr>
        </p:nvSpPr>
        <p:spPr>
          <a:xfrm>
            <a:off x="457200" y="206280"/>
            <a:ext cx="8228880" cy="856440"/>
          </a:xfrm>
          <a:prstGeom prst="rect">
            <a:avLst/>
          </a:prstGeom>
          <a:noFill/>
          <a:ln w="0">
            <a:noFill/>
          </a:ln>
        </p:spPr>
        <p:txBody>
          <a:bodyPr numCol="1" spcCol="0" lIns="90000" rIns="90000" tIns="45000" bIns="45000" anchor="ctr">
            <a:noAutofit/>
          </a:bodyPr>
          <a:p>
            <a:pPr indent="0" algn="ctr">
              <a:buNone/>
            </a:pPr>
            <a:endParaRPr b="0" lang="en-GB" sz="1800" spc="-1" strike="noStrike">
              <a:solidFill>
                <a:srgbClr val="000000"/>
              </a:solidFill>
              <a:latin typeface="Arial"/>
            </a:endParaRPr>
          </a:p>
        </p:txBody>
      </p:sp>
      <p:sp>
        <p:nvSpPr>
          <p:cNvPr id="42" name="PlaceHolder 2"/>
          <p:cNvSpPr>
            <a:spLocks noGrp="1"/>
          </p:cNvSpPr>
          <p:nvPr>
            <p:ph/>
          </p:nvPr>
        </p:nvSpPr>
        <p:spPr>
          <a:xfrm>
            <a:off x="457200" y="1200240"/>
            <a:ext cx="8228880" cy="3393360"/>
          </a:xfrm>
          <a:prstGeom prst="rect">
            <a:avLst/>
          </a:prstGeom>
          <a:noFill/>
          <a:ln w="0">
            <a:noFill/>
          </a:ln>
        </p:spPr>
        <p:txBody>
          <a:bodyPr numCol="1" spcCol="0" lIns="90000" rIns="90000" tIns="45000" bIns="45000" anchor="t">
            <a:noAutofit/>
          </a:bodyPr>
          <a:p>
            <a:pPr indent="0">
              <a:lnSpc>
                <a:spcPct val="100000"/>
              </a:lnSpc>
              <a:spcBef>
                <a:spcPts val="641"/>
              </a:spcBef>
              <a:buNone/>
              <a:tabLst>
                <a:tab algn="l" pos="0"/>
              </a:tabLst>
            </a:pPr>
            <a:endParaRPr b="0" lang="en-GB" sz="3200" spc="-1" strike="noStrike">
              <a:solidFill>
                <a:srgbClr val="000000"/>
              </a:solidFill>
              <a:latin typeface="Arial"/>
            </a:endParaRPr>
          </a:p>
          <a:p>
            <a:pPr indent="0">
              <a:lnSpc>
                <a:spcPct val="100000"/>
              </a:lnSpc>
              <a:spcBef>
                <a:spcPts val="641"/>
              </a:spcBef>
              <a:buNone/>
              <a:tabLst>
                <a:tab algn="l" pos="0"/>
              </a:tabLst>
            </a:pPr>
            <a:endParaRPr b="0" lang="en-GB" sz="3200" spc="-1" strike="noStrike">
              <a:solidFill>
                <a:srgbClr val="000000"/>
              </a:solidFill>
              <a:latin typeface="Arial"/>
            </a:endParaRPr>
          </a:p>
          <a:p>
            <a:pPr indent="0" algn="ctr">
              <a:lnSpc>
                <a:spcPct val="100000"/>
              </a:lnSpc>
              <a:spcBef>
                <a:spcPts val="879"/>
              </a:spcBef>
              <a:buNone/>
              <a:tabLst>
                <a:tab algn="l" pos="0"/>
              </a:tabLst>
            </a:pPr>
            <a:r>
              <a:rPr b="0" lang="en-GB" sz="4400" spc="-1" strike="noStrike">
                <a:solidFill>
                  <a:srgbClr val="000000"/>
                </a:solidFill>
                <a:latin typeface="Calibri"/>
                <a:ea typeface="ＭＳ Ｐゴシック"/>
              </a:rPr>
              <a:t>Elections Second Chamber 2023</a:t>
            </a:r>
            <a:endParaRPr b="0" lang="en-GB" sz="4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PlaceHolder 1"/>
          <p:cNvSpPr>
            <a:spLocks noGrp="1"/>
          </p:cNvSpPr>
          <p:nvPr>
            <p:ph type="title"/>
          </p:nvPr>
        </p:nvSpPr>
        <p:spPr>
          <a:xfrm>
            <a:off x="457200" y="205920"/>
            <a:ext cx="8228880" cy="856440"/>
          </a:xfrm>
          <a:prstGeom prst="rect">
            <a:avLst/>
          </a:prstGeom>
          <a:noFill/>
          <a:ln w="0">
            <a:noFill/>
          </a:ln>
        </p:spPr>
        <p:txBody>
          <a:bodyPr numCol="1" spcCol="0" lIns="0" rIns="0" tIns="0" bIns="0" anchor="ctr">
            <a:noAutofit/>
          </a:bodyPr>
          <a:p>
            <a:pPr indent="0">
              <a:lnSpc>
                <a:spcPct val="100000"/>
              </a:lnSpc>
              <a:buNone/>
              <a:tabLst>
                <a:tab algn="l" pos="0"/>
              </a:tabLst>
            </a:pPr>
            <a:r>
              <a:rPr b="0" lang="en-GB" sz="3200" spc="-1" strike="noStrike">
                <a:solidFill>
                  <a:srgbClr val="000000"/>
                </a:solidFill>
                <a:latin typeface="Calibri"/>
              </a:rPr>
              <a:t>Issues that are important during the debates</a:t>
            </a:r>
            <a:endParaRPr b="0" lang="en-GB" sz="3200" spc="-1" strike="noStrike">
              <a:solidFill>
                <a:srgbClr val="000000"/>
              </a:solidFill>
              <a:latin typeface="Arial"/>
            </a:endParaRPr>
          </a:p>
        </p:txBody>
      </p:sp>
      <p:sp>
        <p:nvSpPr>
          <p:cNvPr id="67" name="Content Placeholder 1"/>
          <p:cNvSpPr/>
          <p:nvPr/>
        </p:nvSpPr>
        <p:spPr>
          <a:xfrm>
            <a:off x="598320" y="1200600"/>
            <a:ext cx="7990920" cy="3393360"/>
          </a:xfrm>
          <a:prstGeom prst="rect">
            <a:avLst/>
          </a:prstGeom>
          <a:noFill/>
          <a:ln w="0">
            <a:noFill/>
          </a:ln>
        </p:spPr>
        <p:style>
          <a:lnRef idx="0"/>
          <a:fillRef idx="0"/>
          <a:effectRef idx="0"/>
          <a:fontRef idx="minor"/>
        </p:style>
        <p:txBody>
          <a:bodyPr numCol="1" spcCol="0" lIns="90000" rIns="90000" tIns="45000" bIns="45000" anchor="t">
            <a:noAutofit/>
          </a:bodyPr>
          <a:p>
            <a:pPr marL="343080" indent="-343080">
              <a:lnSpc>
                <a:spcPct val="100000"/>
              </a:lnSpc>
              <a:spcBef>
                <a:spcPts val="360"/>
              </a:spcBef>
              <a:buClr>
                <a:srgbClr val="000000"/>
              </a:buClr>
              <a:buFont typeface="Calibri"/>
              <a:buAutoNum type="arabicPeriod"/>
            </a:pPr>
            <a:r>
              <a:rPr b="0" lang="en-US" sz="1800" spc="-1" strike="noStrike">
                <a:solidFill>
                  <a:srgbClr val="000000"/>
                </a:solidFill>
                <a:latin typeface="Calibri"/>
                <a:ea typeface="ＭＳ Ｐゴシック"/>
              </a:rPr>
              <a:t>As said, the cabinet Rutte IV fell on the issue of how to deal with migration. That will be a topic of debate for the upcoming election as well. But there are other issues that will play a big role:</a:t>
            </a:r>
            <a:endParaRPr b="0" lang="en-GB" sz="1800" spc="-1" strike="noStrike">
              <a:solidFill>
                <a:srgbClr val="000000"/>
              </a:solidFill>
              <a:latin typeface="Arial"/>
            </a:endParaRPr>
          </a:p>
          <a:p>
            <a:pPr marL="343080" indent="-343080">
              <a:lnSpc>
                <a:spcPct val="100000"/>
              </a:lnSpc>
              <a:spcBef>
                <a:spcPts val="360"/>
              </a:spcBef>
              <a:buClr>
                <a:srgbClr val="000000"/>
              </a:buClr>
              <a:buFont typeface="Calibri"/>
              <a:buAutoNum type="arabicPeriod"/>
            </a:pPr>
            <a:r>
              <a:rPr b="0" lang="en-US" sz="1800" spc="-1" strike="noStrike">
                <a:solidFill>
                  <a:srgbClr val="000000"/>
                </a:solidFill>
                <a:latin typeface="Calibri"/>
                <a:ea typeface="ＭＳ Ｐゴシック"/>
              </a:rPr>
              <a:t>Climate</a:t>
            </a:r>
            <a:endParaRPr b="0" lang="en-GB" sz="1800" spc="-1" strike="noStrike">
              <a:solidFill>
                <a:srgbClr val="000000"/>
              </a:solidFill>
              <a:latin typeface="Arial"/>
            </a:endParaRPr>
          </a:p>
          <a:p>
            <a:pPr marL="343080" indent="-343080">
              <a:lnSpc>
                <a:spcPct val="100000"/>
              </a:lnSpc>
              <a:spcBef>
                <a:spcPts val="360"/>
              </a:spcBef>
              <a:buClr>
                <a:srgbClr val="000000"/>
              </a:buClr>
              <a:buFont typeface="Calibri"/>
              <a:buAutoNum type="arabicPeriod"/>
            </a:pPr>
            <a:r>
              <a:rPr b="0" lang="en-US" sz="1800" spc="-1" strike="noStrike">
                <a:solidFill>
                  <a:srgbClr val="000000"/>
                </a:solidFill>
                <a:latin typeface="Calibri"/>
                <a:ea typeface="ＭＳ Ｐゴシック"/>
              </a:rPr>
              <a:t>The “stikstofcrisis”</a:t>
            </a:r>
            <a:endParaRPr b="0" lang="en-GB" sz="1800" spc="-1" strike="noStrike">
              <a:solidFill>
                <a:srgbClr val="000000"/>
              </a:solidFill>
              <a:latin typeface="Arial"/>
            </a:endParaRPr>
          </a:p>
          <a:p>
            <a:pPr marL="343080" indent="-343080">
              <a:lnSpc>
                <a:spcPct val="100000"/>
              </a:lnSpc>
              <a:spcBef>
                <a:spcPts val="360"/>
              </a:spcBef>
              <a:buClr>
                <a:srgbClr val="000000"/>
              </a:buClr>
              <a:buFont typeface="Calibri"/>
              <a:buAutoNum type="arabicPeriod"/>
            </a:pPr>
            <a:r>
              <a:rPr b="0" lang="en-US" sz="1800" spc="-1" strike="noStrike">
                <a:solidFill>
                  <a:srgbClr val="000000"/>
                </a:solidFill>
                <a:latin typeface="Calibri"/>
                <a:ea typeface="ＭＳ Ｐゴシック"/>
              </a:rPr>
              <a:t>The economy</a:t>
            </a:r>
            <a:endParaRPr b="0" lang="en-GB" sz="1800" spc="-1" strike="noStrike">
              <a:solidFill>
                <a:srgbClr val="000000"/>
              </a:solidFill>
              <a:latin typeface="Arial"/>
            </a:endParaRPr>
          </a:p>
          <a:p>
            <a:pPr>
              <a:lnSpc>
                <a:spcPct val="100000"/>
              </a:lnSpc>
              <a:spcBef>
                <a:spcPts val="360"/>
              </a:spcBef>
            </a:pPr>
            <a:endParaRPr b="0" lang="en-GB" sz="1800" spc="-1" strike="noStrike">
              <a:solidFill>
                <a:srgbClr val="000000"/>
              </a:solidFill>
              <a:latin typeface="Arial"/>
            </a:endParaRPr>
          </a:p>
          <a:p>
            <a:pPr marL="343080" indent="-343080">
              <a:lnSpc>
                <a:spcPct val="100000"/>
              </a:lnSpc>
              <a:spcBef>
                <a:spcPts val="360"/>
              </a:spcBef>
              <a:buClr>
                <a:srgbClr val="000000"/>
              </a:buClr>
              <a:buFont typeface="Calibri"/>
              <a:buAutoNum type="arabicPeriod"/>
            </a:pPr>
            <a:r>
              <a:rPr b="0" lang="en-US" sz="1800" spc="-1" strike="noStrike">
                <a:solidFill>
                  <a:srgbClr val="000000"/>
                </a:solidFill>
                <a:latin typeface="Calibri"/>
                <a:ea typeface="ＭＳ Ｐゴシック"/>
              </a:rPr>
              <a:t>Assignment: On the next slide more on these issues and some viewpoints of political parties. You will be asked to mention advantages and disadvantages of each opinion. </a:t>
            </a:r>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8" name="PlaceHolder 1"/>
          <p:cNvSpPr>
            <a:spLocks noGrp="1"/>
          </p:cNvSpPr>
          <p:nvPr>
            <p:ph type="title"/>
          </p:nvPr>
        </p:nvSpPr>
        <p:spPr>
          <a:xfrm>
            <a:off x="457200" y="206280"/>
            <a:ext cx="8228880" cy="856440"/>
          </a:xfrm>
          <a:prstGeom prst="rect">
            <a:avLst/>
          </a:prstGeom>
          <a:noFill/>
          <a:ln w="0">
            <a:noFill/>
          </a:ln>
        </p:spPr>
        <p:txBody>
          <a:bodyPr numCol="1" spcCol="0" lIns="90000" rIns="90000" tIns="45000" bIns="45000" anchor="ctr">
            <a:noAutofit/>
          </a:bodyPr>
          <a:p>
            <a:pPr indent="0" algn="ctr">
              <a:lnSpc>
                <a:spcPct val="100000"/>
              </a:lnSpc>
              <a:buNone/>
              <a:tabLst>
                <a:tab algn="l" pos="0"/>
              </a:tabLst>
            </a:pPr>
            <a:r>
              <a:rPr b="0" lang="en-GB" sz="4400" spc="-1" strike="noStrike">
                <a:solidFill>
                  <a:srgbClr val="000000"/>
                </a:solidFill>
                <a:latin typeface="Calibri"/>
              </a:rPr>
              <a:t>1. Climate: GL/PvdA vs VVD</a:t>
            </a:r>
            <a:endParaRPr b="0" lang="en-GB" sz="4400" spc="-1" strike="noStrike">
              <a:solidFill>
                <a:srgbClr val="000000"/>
              </a:solidFill>
              <a:latin typeface="Arial"/>
            </a:endParaRPr>
          </a:p>
        </p:txBody>
      </p:sp>
      <p:sp>
        <p:nvSpPr>
          <p:cNvPr id="69" name="PlaceHolder 2"/>
          <p:cNvSpPr>
            <a:spLocks noGrp="1"/>
          </p:cNvSpPr>
          <p:nvPr>
            <p:ph/>
          </p:nvPr>
        </p:nvSpPr>
        <p:spPr>
          <a:xfrm>
            <a:off x="457200" y="1200240"/>
            <a:ext cx="8228880" cy="3393360"/>
          </a:xfrm>
          <a:prstGeom prst="rect">
            <a:avLst/>
          </a:prstGeom>
          <a:noFill/>
          <a:ln w="0">
            <a:noFill/>
          </a:ln>
        </p:spPr>
        <p:txBody>
          <a:bodyPr numCol="1" spcCol="0" lIns="90000" rIns="90000" tIns="45000" bIns="45000" anchor="t">
            <a:noAutofit/>
          </a:bodyPr>
          <a:p>
            <a:pPr marL="343080" indent="0">
              <a:lnSpc>
                <a:spcPct val="100000"/>
              </a:lnSpc>
              <a:spcBef>
                <a:spcPts val="360"/>
              </a:spcBef>
              <a:buNone/>
              <a:tabLst>
                <a:tab algn="l" pos="0"/>
              </a:tabLst>
            </a:pPr>
            <a:r>
              <a:rPr b="0" lang="en-US" sz="1800" spc="-1" strike="noStrike">
                <a:solidFill>
                  <a:srgbClr val="000000"/>
                </a:solidFill>
                <a:latin typeface="Calibri"/>
                <a:ea typeface="ＭＳ Ｐゴシック"/>
              </a:rPr>
              <a:t>Climate: What should be done in the Netherlands to deal with the climate crisis?</a:t>
            </a:r>
            <a:endParaRPr b="0" lang="en-GB" sz="1800" spc="-1" strike="noStrike">
              <a:solidFill>
                <a:srgbClr val="000000"/>
              </a:solidFill>
              <a:latin typeface="Arial"/>
            </a:endParaRPr>
          </a:p>
        </p:txBody>
      </p:sp>
      <p:graphicFrame>
        <p:nvGraphicFramePr>
          <p:cNvPr id="70" name=""/>
          <p:cNvGraphicFramePr/>
          <p:nvPr/>
        </p:nvGraphicFramePr>
        <p:xfrm>
          <a:off x="180000" y="1636200"/>
          <a:ext cx="8818920" cy="2864520"/>
        </p:xfrm>
        <a:graphic>
          <a:graphicData uri="http://schemas.openxmlformats.org/drawingml/2006/table">
            <a:tbl>
              <a:tblPr/>
              <a:tblGrid>
                <a:gridCol w="4138920"/>
                <a:gridCol w="4680360"/>
              </a:tblGrid>
              <a:tr h="398880">
                <a:tc>
                  <a:txBody>
                    <a:bodyPr lIns="90000" rIns="90000" anchor="t">
                      <a:noAutofit/>
                    </a:bodyPr>
                    <a:p>
                      <a:pPr algn="ctr">
                        <a:lnSpc>
                          <a:spcPct val="100000"/>
                        </a:lnSpc>
                      </a:pPr>
                      <a:r>
                        <a:rPr b="1" lang="en-GB" sz="1800" spc="-1" strike="noStrike">
                          <a:solidFill>
                            <a:srgbClr val="000000"/>
                          </a:solidFill>
                          <a:latin typeface="Arial"/>
                        </a:rPr>
                        <a:t>GroenLinks/PvdA</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1" lang="en-GB" sz="1800" spc="-1" strike="noStrike">
                          <a:solidFill>
                            <a:srgbClr val="000000"/>
                          </a:solidFill>
                          <a:latin typeface="Arial"/>
                        </a:rPr>
                        <a:t>VVD</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673920">
                <a:tc>
                  <a:txBody>
                    <a:bodyPr lIns="90000" rIns="90000" anchor="t">
                      <a:noAutofit/>
                    </a:bodyPr>
                    <a:p>
                      <a:pPr>
                        <a:lnSpc>
                          <a:spcPct val="100000"/>
                        </a:lnSpc>
                      </a:pPr>
                      <a:r>
                        <a:rPr b="0" lang="en-GB" sz="1800" spc="-1" strike="noStrike">
                          <a:solidFill>
                            <a:srgbClr val="000000"/>
                          </a:solidFill>
                          <a:latin typeface="Arial"/>
                        </a:rPr>
                        <a:t>Climate neutral (0 CO₂-emission) in 2040 (energy already in 2035).</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GB" sz="1800" spc="-1" strike="noStrike">
                          <a:solidFill>
                            <a:srgbClr val="000000"/>
                          </a:solidFill>
                          <a:latin typeface="Arial"/>
                        </a:rPr>
                        <a:t>Climate neutral (0 CO₂-emission) in 2050.</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673920">
                <a:tc>
                  <a:txBody>
                    <a:bodyPr lIns="90000" rIns="90000" anchor="t">
                      <a:noAutofit/>
                    </a:bodyPr>
                    <a:p>
                      <a:pPr>
                        <a:lnSpc>
                          <a:spcPct val="100000"/>
                        </a:lnSpc>
                      </a:pPr>
                      <a:r>
                        <a:rPr b="0" lang="en-GB" sz="1800" spc="-1" strike="noStrike">
                          <a:solidFill>
                            <a:srgbClr val="000000"/>
                          </a:solidFill>
                          <a:latin typeface="Arial"/>
                        </a:rPr>
                        <a:t>Tough measures for industries to make sure climate goals are met.</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GB" sz="1800" spc="-1" strike="noStrike">
                          <a:solidFill>
                            <a:srgbClr val="000000"/>
                          </a:solidFill>
                          <a:latin typeface="Arial"/>
                        </a:rPr>
                        <a:t>Prevent loss of jobs and a shrinking economy as a result of climate policy.</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1117800">
                <a:tc>
                  <a:txBody>
                    <a:bodyPr lIns="90000" rIns="90000" anchor="t">
                      <a:noAutofit/>
                    </a:bodyPr>
                    <a:p>
                      <a:pPr>
                        <a:lnSpc>
                          <a:spcPct val="100000"/>
                        </a:lnSpc>
                      </a:pPr>
                      <a:r>
                        <a:rPr b="0" lang="en-GB" sz="1800" spc="-1" strike="noStrike">
                          <a:solidFill>
                            <a:srgbClr val="000000"/>
                          </a:solidFill>
                          <a:latin typeface="Arial"/>
                        </a:rPr>
                        <a:t>Nuclear energy not mentioned in election programme, but parties said no to nuclear energy in a recent debate.</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GB" sz="1800" spc="-1" strike="noStrike">
                          <a:solidFill>
                            <a:srgbClr val="000000"/>
                          </a:solidFill>
                          <a:latin typeface="Arial"/>
                          <a:ea typeface="Microsoft YaHei"/>
                        </a:rPr>
                        <a:t>Use nuclear energy as a source for low CO₂-emission energy.</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bl>
          </a:graphicData>
        </a:graphic>
      </p:graphicFrame>
      <p:sp>
        <p:nvSpPr>
          <p:cNvPr id="71" name=""/>
          <p:cNvSpPr/>
          <p:nvPr/>
        </p:nvSpPr>
        <p:spPr>
          <a:xfrm>
            <a:off x="720000" y="4680000"/>
            <a:ext cx="7919640" cy="345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GB" sz="1800" spc="-1" strike="noStrike">
                <a:solidFill>
                  <a:srgbClr val="000000"/>
                </a:solidFill>
                <a:latin typeface="Arial"/>
              </a:rPr>
              <a:t>What are advantages and disadvantages of each of these opinions?</a:t>
            </a:r>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PlaceHolder 1"/>
          <p:cNvSpPr>
            <a:spLocks noGrp="1"/>
          </p:cNvSpPr>
          <p:nvPr>
            <p:ph type="title"/>
          </p:nvPr>
        </p:nvSpPr>
        <p:spPr>
          <a:xfrm>
            <a:off x="457200" y="206280"/>
            <a:ext cx="8228880" cy="856440"/>
          </a:xfrm>
          <a:prstGeom prst="rect">
            <a:avLst/>
          </a:prstGeom>
          <a:noFill/>
          <a:ln w="0">
            <a:noFill/>
          </a:ln>
        </p:spPr>
        <p:txBody>
          <a:bodyPr numCol="1" spcCol="0" lIns="90000" rIns="90000" tIns="45000" bIns="45000" anchor="ctr">
            <a:noAutofit/>
          </a:bodyPr>
          <a:p>
            <a:pPr indent="0" algn="ctr">
              <a:lnSpc>
                <a:spcPct val="100000"/>
              </a:lnSpc>
              <a:buNone/>
              <a:tabLst>
                <a:tab algn="l" pos="0"/>
              </a:tabLst>
            </a:pPr>
            <a:r>
              <a:rPr b="0" lang="en-GB" sz="4400" spc="-1" strike="noStrike">
                <a:solidFill>
                  <a:srgbClr val="000000"/>
                </a:solidFill>
                <a:latin typeface="Calibri"/>
              </a:rPr>
              <a:t>2. “Stikstof”: BBB vs D66</a:t>
            </a:r>
            <a:endParaRPr b="0" lang="en-GB" sz="4400" spc="-1" strike="noStrike">
              <a:solidFill>
                <a:srgbClr val="000000"/>
              </a:solidFill>
              <a:latin typeface="Arial"/>
            </a:endParaRPr>
          </a:p>
        </p:txBody>
      </p:sp>
      <p:sp>
        <p:nvSpPr>
          <p:cNvPr id="73" name="PlaceHolder 2"/>
          <p:cNvSpPr>
            <a:spLocks noGrp="1"/>
          </p:cNvSpPr>
          <p:nvPr>
            <p:ph/>
          </p:nvPr>
        </p:nvSpPr>
        <p:spPr>
          <a:xfrm>
            <a:off x="457200" y="1200240"/>
            <a:ext cx="8228880" cy="3393360"/>
          </a:xfrm>
          <a:prstGeom prst="rect">
            <a:avLst/>
          </a:prstGeom>
          <a:noFill/>
          <a:ln w="0">
            <a:noFill/>
          </a:ln>
        </p:spPr>
        <p:txBody>
          <a:bodyPr numCol="1" spcCol="0" lIns="90000" rIns="90000" tIns="45000" bIns="45000" anchor="t">
            <a:noAutofit/>
          </a:bodyPr>
          <a:p>
            <a:pPr marL="343080" indent="0">
              <a:lnSpc>
                <a:spcPct val="100000"/>
              </a:lnSpc>
              <a:spcBef>
                <a:spcPts val="360"/>
              </a:spcBef>
              <a:buNone/>
              <a:tabLst>
                <a:tab algn="l" pos="0"/>
              </a:tabLst>
            </a:pPr>
            <a:r>
              <a:rPr b="0" lang="en-US" sz="1800" spc="-1" strike="noStrike">
                <a:solidFill>
                  <a:srgbClr val="000000"/>
                </a:solidFill>
                <a:latin typeface="Calibri"/>
                <a:ea typeface="ＭＳ Ｐゴシック"/>
              </a:rPr>
              <a:t>The “stikstofcrisis”: The Netherlands has to lower emissions of nitrogen (stikstof) to preserve nature, but how should we do this (if at all)? </a:t>
            </a:r>
            <a:endParaRPr b="0" lang="en-GB" sz="1800" spc="-1" strike="noStrike">
              <a:solidFill>
                <a:srgbClr val="000000"/>
              </a:solidFill>
              <a:latin typeface="Arial"/>
            </a:endParaRPr>
          </a:p>
        </p:txBody>
      </p:sp>
      <p:graphicFrame>
        <p:nvGraphicFramePr>
          <p:cNvPr id="74" name=""/>
          <p:cNvGraphicFramePr/>
          <p:nvPr/>
        </p:nvGraphicFramePr>
        <p:xfrm>
          <a:off x="852480" y="2193120"/>
          <a:ext cx="7539840" cy="2141280"/>
        </p:xfrm>
        <a:graphic>
          <a:graphicData uri="http://schemas.openxmlformats.org/drawingml/2006/table">
            <a:tbl>
              <a:tblPr/>
              <a:tblGrid>
                <a:gridCol w="3769560"/>
                <a:gridCol w="3770640"/>
              </a:tblGrid>
              <a:tr h="154440">
                <a:tc>
                  <a:txBody>
                    <a:bodyPr lIns="90000" rIns="90000" anchor="t">
                      <a:noAutofit/>
                    </a:bodyPr>
                    <a:p>
                      <a:pPr algn="ctr">
                        <a:lnSpc>
                          <a:spcPct val="100000"/>
                        </a:lnSpc>
                      </a:pPr>
                      <a:r>
                        <a:rPr b="1" lang="en-GB" sz="1800" spc="-1" strike="noStrike">
                          <a:solidFill>
                            <a:srgbClr val="000000"/>
                          </a:solidFill>
                          <a:latin typeface="Arial"/>
                        </a:rPr>
                        <a:t>BBB</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1" lang="en-GB" sz="1800" spc="-1" strike="noStrike">
                          <a:solidFill>
                            <a:srgbClr val="000000"/>
                          </a:solidFill>
                          <a:latin typeface="Arial"/>
                        </a:rPr>
                        <a:t>D66</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896760">
                <a:tc>
                  <a:txBody>
                    <a:bodyPr lIns="90000" rIns="90000" anchor="t">
                      <a:noAutofit/>
                    </a:bodyPr>
                    <a:p>
                      <a:pPr>
                        <a:lnSpc>
                          <a:spcPct val="100000"/>
                        </a:lnSpc>
                      </a:pPr>
                      <a:r>
                        <a:rPr b="0" lang="en-GB" sz="1800" spc="-1" strike="noStrike">
                          <a:solidFill>
                            <a:srgbClr val="000000"/>
                          </a:solidFill>
                          <a:latin typeface="Arial"/>
                        </a:rPr>
                        <a:t>No focus on lowering emissions, but focus on a broader view of nature.</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GB" sz="1800" spc="-1" strike="noStrike">
                          <a:solidFill>
                            <a:srgbClr val="000000"/>
                          </a:solidFill>
                          <a:latin typeface="Arial"/>
                        </a:rPr>
                        <a:t>Go to 50% of current emissions in 2030.</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896760">
                <a:tc>
                  <a:txBody>
                    <a:bodyPr lIns="90000" rIns="90000" anchor="t">
                      <a:noAutofit/>
                    </a:bodyPr>
                    <a:p>
                      <a:pPr>
                        <a:lnSpc>
                          <a:spcPct val="100000"/>
                        </a:lnSpc>
                      </a:pPr>
                      <a:r>
                        <a:rPr b="0" lang="en-GB" sz="1800" spc="-1" strike="noStrike">
                          <a:solidFill>
                            <a:srgbClr val="000000"/>
                          </a:solidFill>
                          <a:latin typeface="Arial"/>
                        </a:rPr>
                        <a:t>Prioritize building houses, infrastructure and helping farmers.</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GB" sz="1800" spc="-1" strike="noStrike">
                          <a:solidFill>
                            <a:srgbClr val="000000"/>
                          </a:solidFill>
                          <a:latin typeface="Arial"/>
                        </a:rPr>
                        <a:t>Make sure nature isn’t affected by high emissions.</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
        <p:nvSpPr>
          <p:cNvPr id="75" name=""/>
          <p:cNvSpPr/>
          <p:nvPr/>
        </p:nvSpPr>
        <p:spPr>
          <a:xfrm>
            <a:off x="720000" y="4500000"/>
            <a:ext cx="7919640" cy="345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GB" sz="1800" spc="-1" strike="noStrike">
                <a:solidFill>
                  <a:srgbClr val="000000"/>
                </a:solidFill>
                <a:latin typeface="Arial"/>
              </a:rPr>
              <a:t>What are advantages and disadvantages of each of these opinions?</a:t>
            </a:r>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6" name="PlaceHolder 1"/>
          <p:cNvSpPr>
            <a:spLocks noGrp="1"/>
          </p:cNvSpPr>
          <p:nvPr>
            <p:ph type="title"/>
          </p:nvPr>
        </p:nvSpPr>
        <p:spPr>
          <a:xfrm>
            <a:off x="457200" y="206280"/>
            <a:ext cx="8228880" cy="856440"/>
          </a:xfrm>
          <a:prstGeom prst="rect">
            <a:avLst/>
          </a:prstGeom>
          <a:noFill/>
          <a:ln w="0">
            <a:noFill/>
          </a:ln>
        </p:spPr>
        <p:txBody>
          <a:bodyPr numCol="1" spcCol="0" lIns="90000" rIns="90000" tIns="45000" bIns="45000" anchor="ctr">
            <a:noAutofit/>
          </a:bodyPr>
          <a:p>
            <a:pPr indent="0" algn="ctr">
              <a:lnSpc>
                <a:spcPct val="100000"/>
              </a:lnSpc>
              <a:buNone/>
              <a:tabLst>
                <a:tab algn="l" pos="0"/>
              </a:tabLst>
            </a:pPr>
            <a:r>
              <a:rPr b="0" lang="en-GB" sz="4400" spc="-1" strike="noStrike">
                <a:solidFill>
                  <a:srgbClr val="000000"/>
                </a:solidFill>
                <a:latin typeface="Calibri"/>
              </a:rPr>
              <a:t>3. Economy: SP vs BVNL</a:t>
            </a:r>
            <a:endParaRPr b="0" lang="en-GB" sz="4400" spc="-1" strike="noStrike">
              <a:solidFill>
                <a:srgbClr val="000000"/>
              </a:solidFill>
              <a:latin typeface="Arial"/>
            </a:endParaRPr>
          </a:p>
        </p:txBody>
      </p:sp>
      <p:sp>
        <p:nvSpPr>
          <p:cNvPr id="77" name="PlaceHolder 2"/>
          <p:cNvSpPr>
            <a:spLocks noGrp="1"/>
          </p:cNvSpPr>
          <p:nvPr>
            <p:ph/>
          </p:nvPr>
        </p:nvSpPr>
        <p:spPr>
          <a:xfrm>
            <a:off x="457200" y="1200240"/>
            <a:ext cx="8228880" cy="3393360"/>
          </a:xfrm>
          <a:prstGeom prst="rect">
            <a:avLst/>
          </a:prstGeom>
          <a:noFill/>
          <a:ln w="0">
            <a:noFill/>
          </a:ln>
        </p:spPr>
        <p:txBody>
          <a:bodyPr numCol="1" spcCol="0" lIns="90000" rIns="90000" tIns="45000" bIns="45000" anchor="t">
            <a:noAutofit/>
          </a:bodyPr>
          <a:p>
            <a:pPr marL="343080" indent="-343080">
              <a:lnSpc>
                <a:spcPct val="100000"/>
              </a:lnSpc>
              <a:spcBef>
                <a:spcPts val="360"/>
              </a:spcBef>
              <a:buClr>
                <a:srgbClr val="000000"/>
              </a:buClr>
              <a:buFont typeface="Arial"/>
              <a:buChar char="•"/>
            </a:pPr>
            <a:r>
              <a:rPr b="0" lang="en-US" sz="1800" spc="-1" strike="noStrike">
                <a:solidFill>
                  <a:srgbClr val="000000"/>
                </a:solidFill>
                <a:latin typeface="Calibri"/>
                <a:ea typeface="ＭＳ Ｐゴシック"/>
              </a:rPr>
              <a:t>The economy: What should be done to fight growing poverty and inequality? And at the same time: How can the Dutch economy stay strong?</a:t>
            </a:r>
            <a:endParaRPr b="0" lang="en-GB" sz="1800" spc="-1" strike="noStrike">
              <a:solidFill>
                <a:srgbClr val="000000"/>
              </a:solidFill>
              <a:latin typeface="Arial"/>
            </a:endParaRPr>
          </a:p>
        </p:txBody>
      </p:sp>
      <p:graphicFrame>
        <p:nvGraphicFramePr>
          <p:cNvPr id="78" name=""/>
          <p:cNvGraphicFramePr/>
          <p:nvPr/>
        </p:nvGraphicFramePr>
        <p:xfrm>
          <a:off x="180000" y="2007720"/>
          <a:ext cx="8819640" cy="2517480"/>
        </p:xfrm>
        <a:graphic>
          <a:graphicData uri="http://schemas.openxmlformats.org/drawingml/2006/table">
            <a:tbl>
              <a:tblPr/>
              <a:tblGrid>
                <a:gridCol w="4408920"/>
                <a:gridCol w="4411080"/>
              </a:tblGrid>
              <a:tr h="349920">
                <a:tc>
                  <a:txBody>
                    <a:bodyPr lIns="90000" rIns="90000" anchor="t">
                      <a:noAutofit/>
                    </a:bodyPr>
                    <a:p>
                      <a:pPr algn="ctr">
                        <a:lnSpc>
                          <a:spcPct val="100000"/>
                        </a:lnSpc>
                      </a:pPr>
                      <a:r>
                        <a:rPr b="1" lang="en-GB" sz="1800" spc="-1" strike="noStrike">
                          <a:solidFill>
                            <a:srgbClr val="000000"/>
                          </a:solidFill>
                          <a:latin typeface="Arial"/>
                        </a:rPr>
                        <a:t>SP</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c>
                  <a:txBody>
                    <a:bodyPr lIns="90000" rIns="90000" anchor="t">
                      <a:noAutofit/>
                    </a:bodyPr>
                    <a:p>
                      <a:pPr algn="ctr">
                        <a:lnSpc>
                          <a:spcPct val="100000"/>
                        </a:lnSpc>
                      </a:pPr>
                      <a:r>
                        <a:rPr b="1" lang="en-GB" sz="1800" spc="-1" strike="noStrike">
                          <a:solidFill>
                            <a:srgbClr val="000000"/>
                          </a:solidFill>
                          <a:latin typeface="Arial"/>
                        </a:rPr>
                        <a:t>BVNL</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b3b3b3"/>
                    </a:solidFill>
                  </a:tcPr>
                </a:tc>
              </a:tr>
              <a:tr h="349920">
                <a:tc>
                  <a:txBody>
                    <a:bodyPr lIns="90000" rIns="90000" anchor="t">
                      <a:noAutofit/>
                    </a:bodyPr>
                    <a:p>
                      <a:pPr>
                        <a:lnSpc>
                          <a:spcPct val="100000"/>
                        </a:lnSpc>
                      </a:pPr>
                      <a:r>
                        <a:rPr b="0" lang="en-GB" sz="1800" spc="-1" strike="noStrike">
                          <a:solidFill>
                            <a:srgbClr val="000000"/>
                          </a:solidFill>
                          <a:latin typeface="Arial"/>
                        </a:rPr>
                        <a:t>Step out of the euro.</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GB" sz="1800" spc="-1" strike="noStrike">
                          <a:solidFill>
                            <a:srgbClr val="000000"/>
                          </a:solidFill>
                          <a:latin typeface="Arial"/>
                        </a:rPr>
                        <a:t>Schiphol is allowed to grow.</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349920">
                <a:tc>
                  <a:txBody>
                    <a:bodyPr lIns="90000" rIns="90000" anchor="t">
                      <a:noAutofit/>
                    </a:bodyPr>
                    <a:p>
                      <a:pPr>
                        <a:lnSpc>
                          <a:spcPct val="100000"/>
                        </a:lnSpc>
                      </a:pPr>
                      <a:r>
                        <a:rPr b="0" lang="en-GB" sz="1800" spc="-1" strike="noStrike">
                          <a:solidFill>
                            <a:srgbClr val="000000"/>
                          </a:solidFill>
                          <a:latin typeface="Arial"/>
                        </a:rPr>
                        <a:t>Cheaper public transportation.</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GB" sz="1800" spc="-1" strike="noStrike">
                          <a:solidFill>
                            <a:srgbClr val="000000"/>
                          </a:solidFill>
                          <a:latin typeface="Arial"/>
                        </a:rPr>
                        <a:t>Free public transportation for everyone.</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r h="605880">
                <a:tc>
                  <a:txBody>
                    <a:bodyPr lIns="90000" rIns="90000" anchor="t">
                      <a:noAutofit/>
                    </a:bodyPr>
                    <a:p>
                      <a:pPr>
                        <a:lnSpc>
                          <a:spcPct val="100000"/>
                        </a:lnSpc>
                      </a:pPr>
                      <a:r>
                        <a:rPr b="0" lang="en-GB" sz="1800" spc="-1" strike="noStrike">
                          <a:solidFill>
                            <a:srgbClr val="000000"/>
                          </a:solidFill>
                          <a:latin typeface="Arial"/>
                        </a:rPr>
                        <a:t>Help smaller entrepreneurs, not big companies.</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c>
                  <a:txBody>
                    <a:bodyPr lIns="90000" rIns="90000" anchor="t">
                      <a:noAutofit/>
                    </a:bodyPr>
                    <a:p>
                      <a:pPr>
                        <a:lnSpc>
                          <a:spcPct val="100000"/>
                        </a:lnSpc>
                      </a:pPr>
                      <a:r>
                        <a:rPr b="0" lang="en-GB" sz="1800" spc="-1" strike="noStrike">
                          <a:solidFill>
                            <a:srgbClr val="000000"/>
                          </a:solidFill>
                          <a:latin typeface="Arial"/>
                        </a:rPr>
                        <a:t>Get rid of 20% of the civil servants. Make them available for the real economy.</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cccccc"/>
                    </a:solidFill>
                  </a:tcPr>
                </a:tc>
              </a:tr>
              <a:tr h="861840">
                <a:tc>
                  <a:txBody>
                    <a:bodyPr lIns="90000" rIns="90000" anchor="t">
                      <a:noAutofit/>
                    </a:bodyPr>
                    <a:p>
                      <a:pPr>
                        <a:lnSpc>
                          <a:spcPct val="100000"/>
                        </a:lnSpc>
                      </a:pPr>
                      <a:r>
                        <a:rPr b="0" lang="en-GB" sz="1800" spc="-1" strike="noStrike">
                          <a:solidFill>
                            <a:srgbClr val="000000"/>
                          </a:solidFill>
                          <a:latin typeface="Arial"/>
                        </a:rPr>
                        <a:t>Taxes (in general): Should go up for the rich and big companies to help others.</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c>
                  <a:txBody>
                    <a:bodyPr lIns="90000" rIns="90000" anchor="t">
                      <a:noAutofit/>
                    </a:bodyPr>
                    <a:p>
                      <a:pPr>
                        <a:lnSpc>
                          <a:spcPct val="100000"/>
                        </a:lnSpc>
                      </a:pPr>
                      <a:r>
                        <a:rPr b="0" lang="en-GB" sz="1800" spc="-1" strike="noStrike">
                          <a:solidFill>
                            <a:srgbClr val="000000"/>
                          </a:solidFill>
                          <a:latin typeface="Arial"/>
                        </a:rPr>
                        <a:t>Tax (in general): Should in many cases go down in order to promote the free market.</a:t>
                      </a:r>
                      <a:endParaRPr b="0" lang="en-GB" sz="1800" spc="-1" strike="noStrike">
                        <a:solidFill>
                          <a:srgbClr val="000000"/>
                        </a:solidFill>
                        <a:latin typeface="Arial"/>
                      </a:endParaRPr>
                    </a:p>
                  </a:txBody>
                  <a:tcPr anchor="t" marL="90000" marR="90000">
                    <a:lnL w="720">
                      <a:solidFill>
                        <a:srgbClr val="ffffff"/>
                      </a:solidFill>
                    </a:lnL>
                    <a:lnR w="720">
                      <a:solidFill>
                        <a:srgbClr val="ffffff"/>
                      </a:solidFill>
                    </a:lnR>
                    <a:lnT w="720">
                      <a:solidFill>
                        <a:srgbClr val="ffffff"/>
                      </a:solidFill>
                    </a:lnT>
                    <a:lnB w="720">
                      <a:solidFill>
                        <a:srgbClr val="ffffff"/>
                      </a:solidFill>
                    </a:lnB>
                    <a:solidFill>
                      <a:srgbClr val="e6e6e6"/>
                    </a:solidFill>
                  </a:tcPr>
                </a:tc>
              </a:tr>
            </a:tbl>
          </a:graphicData>
        </a:graphic>
      </p:graphicFrame>
      <p:sp>
        <p:nvSpPr>
          <p:cNvPr id="79" name=""/>
          <p:cNvSpPr/>
          <p:nvPr/>
        </p:nvSpPr>
        <p:spPr>
          <a:xfrm>
            <a:off x="720000" y="4680000"/>
            <a:ext cx="7919640" cy="34596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GB" sz="1800" spc="-1" strike="noStrike">
                <a:solidFill>
                  <a:srgbClr val="000000"/>
                </a:solidFill>
                <a:latin typeface="Arial"/>
              </a:rPr>
              <a:t>What are advantages and disadvantages of each of these opinions?</a:t>
            </a:r>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0" name="PlaceHolder 1"/>
          <p:cNvSpPr>
            <a:spLocks noGrp="1"/>
          </p:cNvSpPr>
          <p:nvPr>
            <p:ph type="title"/>
          </p:nvPr>
        </p:nvSpPr>
        <p:spPr>
          <a:xfrm>
            <a:off x="457200" y="205920"/>
            <a:ext cx="8228880" cy="856440"/>
          </a:xfrm>
          <a:prstGeom prst="rect">
            <a:avLst/>
          </a:prstGeom>
          <a:noFill/>
          <a:ln w="0">
            <a:noFill/>
          </a:ln>
        </p:spPr>
        <p:txBody>
          <a:bodyPr numCol="1" spcCol="0" lIns="0" rIns="0" tIns="0" bIns="0" anchor="ctr">
            <a:noAutofit/>
          </a:bodyPr>
          <a:p>
            <a:pPr indent="0">
              <a:lnSpc>
                <a:spcPct val="100000"/>
              </a:lnSpc>
              <a:buNone/>
              <a:tabLst>
                <a:tab algn="l" pos="0"/>
              </a:tabLst>
            </a:pPr>
            <a:r>
              <a:rPr b="0" lang="en-GB" sz="3200" spc="-1" strike="noStrike">
                <a:solidFill>
                  <a:srgbClr val="000000"/>
                </a:solidFill>
                <a:latin typeface="Calibri"/>
              </a:rPr>
              <a:t>Issues that are important during the debates</a:t>
            </a:r>
            <a:endParaRPr b="0" lang="en-GB" sz="3200" spc="-1" strike="noStrike">
              <a:solidFill>
                <a:srgbClr val="000000"/>
              </a:solidFill>
              <a:latin typeface="Arial"/>
            </a:endParaRPr>
          </a:p>
        </p:txBody>
      </p:sp>
      <p:sp>
        <p:nvSpPr>
          <p:cNvPr id="81" name="Content Placeholder 3"/>
          <p:cNvSpPr/>
          <p:nvPr/>
        </p:nvSpPr>
        <p:spPr>
          <a:xfrm>
            <a:off x="598320" y="1200600"/>
            <a:ext cx="7990920" cy="3393360"/>
          </a:xfrm>
          <a:prstGeom prst="rect">
            <a:avLst/>
          </a:prstGeom>
          <a:noFill/>
          <a:ln w="0">
            <a:noFill/>
          </a:ln>
        </p:spPr>
        <p:style>
          <a:lnRef idx="0"/>
          <a:fillRef idx="0"/>
          <a:effectRef idx="0"/>
          <a:fontRef idx="minor"/>
        </p:style>
        <p:txBody>
          <a:bodyPr numCol="1" spcCol="0" lIns="90000" rIns="90000" tIns="45000" bIns="45000" anchor="t">
            <a:noAutofit/>
          </a:bodyPr>
          <a:p>
            <a:pPr marL="343080" indent="-343080">
              <a:lnSpc>
                <a:spcPct val="100000"/>
              </a:lnSpc>
              <a:spcBef>
                <a:spcPts val="360"/>
              </a:spcBef>
              <a:buClr>
                <a:srgbClr val="000000"/>
              </a:buClr>
              <a:buFont typeface="Calibri"/>
              <a:buAutoNum type="arabicPeriod"/>
            </a:pPr>
            <a:r>
              <a:rPr b="0" lang="en-US" sz="2000" spc="-1" strike="noStrike">
                <a:solidFill>
                  <a:srgbClr val="000000"/>
                </a:solidFill>
                <a:latin typeface="Calibri"/>
                <a:ea typeface="ＭＳ Ｐゴシック"/>
              </a:rPr>
              <a:t>You were asked to give advantages and disadvantages for several political ideas that different parties have.</a:t>
            </a:r>
            <a:endParaRPr b="0" lang="en-GB" sz="2000" spc="-1" strike="noStrike">
              <a:solidFill>
                <a:srgbClr val="000000"/>
              </a:solidFill>
              <a:latin typeface="Arial"/>
            </a:endParaRPr>
          </a:p>
          <a:p>
            <a:pPr>
              <a:lnSpc>
                <a:spcPct val="100000"/>
              </a:lnSpc>
              <a:spcBef>
                <a:spcPts val="360"/>
              </a:spcBef>
            </a:pPr>
            <a:endParaRPr b="0" lang="en-GB" sz="1800" spc="-1" strike="noStrike">
              <a:solidFill>
                <a:srgbClr val="000000"/>
              </a:solidFill>
              <a:latin typeface="Arial"/>
            </a:endParaRPr>
          </a:p>
          <a:p>
            <a:pPr marL="343080" indent="-343080">
              <a:lnSpc>
                <a:spcPct val="100000"/>
              </a:lnSpc>
              <a:spcBef>
                <a:spcPts val="360"/>
              </a:spcBef>
              <a:buClr>
                <a:srgbClr val="000000"/>
              </a:buClr>
              <a:buFont typeface="Calibri"/>
              <a:buAutoNum type="arabicPeriod"/>
            </a:pPr>
            <a:r>
              <a:rPr b="0" lang="en-US" sz="2000" spc="-1" strike="noStrike">
                <a:solidFill>
                  <a:srgbClr val="000000"/>
                </a:solidFill>
                <a:latin typeface="Calibri"/>
                <a:ea typeface="ＭＳ Ｐゴシック"/>
              </a:rPr>
              <a:t>You might realize now that in politics </a:t>
            </a:r>
            <a:r>
              <a:rPr b="1" lang="en-US" sz="2000" spc="-1" strike="noStrike">
                <a:solidFill>
                  <a:srgbClr val="000000"/>
                </a:solidFill>
                <a:latin typeface="Calibri"/>
                <a:ea typeface="ＭＳ Ｐゴシック"/>
              </a:rPr>
              <a:t>all</a:t>
            </a:r>
            <a:r>
              <a:rPr b="0" lang="en-US" sz="2000" spc="-1" strike="noStrike">
                <a:solidFill>
                  <a:srgbClr val="000000"/>
                </a:solidFill>
                <a:latin typeface="Calibri"/>
                <a:ea typeface="ＭＳ Ｐゴシック"/>
              </a:rPr>
              <a:t> decisions have upsides and downsides. Some people, groups or companies will benefit and other will not. </a:t>
            </a:r>
            <a:endParaRPr b="0" lang="en-GB" sz="2000" spc="-1" strike="noStrike">
              <a:solidFill>
                <a:srgbClr val="000000"/>
              </a:solidFill>
              <a:latin typeface="Arial"/>
            </a:endParaRPr>
          </a:p>
          <a:p>
            <a:pPr>
              <a:lnSpc>
                <a:spcPct val="100000"/>
              </a:lnSpc>
              <a:spcBef>
                <a:spcPts val="360"/>
              </a:spcBef>
            </a:pPr>
            <a:endParaRPr b="0" lang="en-GB" sz="1800" spc="-1" strike="noStrike">
              <a:solidFill>
                <a:srgbClr val="000000"/>
              </a:solidFill>
              <a:latin typeface="Arial"/>
            </a:endParaRPr>
          </a:p>
          <a:p>
            <a:pPr marL="343080" indent="-343080">
              <a:lnSpc>
                <a:spcPct val="100000"/>
              </a:lnSpc>
              <a:spcBef>
                <a:spcPts val="360"/>
              </a:spcBef>
              <a:buClr>
                <a:srgbClr val="000000"/>
              </a:buClr>
              <a:buFont typeface="Calibri"/>
              <a:buAutoNum type="arabicPeriod"/>
            </a:pPr>
            <a:r>
              <a:rPr b="0" lang="en-US" sz="2000" spc="-1" strike="noStrike">
                <a:solidFill>
                  <a:srgbClr val="000000"/>
                </a:solidFill>
                <a:latin typeface="Calibri"/>
                <a:ea typeface="ＭＳ Ｐゴシック"/>
              </a:rPr>
              <a:t>Making political choices is therefore very difficult: Whatever you do, it will always benefit some and hurt others.</a:t>
            </a:r>
            <a:endParaRPr b="0" lang="en-GB" sz="2000" spc="-1" strike="noStrike">
              <a:solidFill>
                <a:srgbClr val="000000"/>
              </a:solidFill>
              <a:latin typeface="Arial"/>
            </a:endParaRPr>
          </a:p>
          <a:p>
            <a:pPr>
              <a:lnSpc>
                <a:spcPct val="100000"/>
              </a:lnSpc>
              <a:spcBef>
                <a:spcPts val="360"/>
              </a:spcBef>
            </a:pPr>
            <a:endParaRPr b="0" lang="en-GB" sz="1800" spc="-1" strike="noStrike">
              <a:solidFill>
                <a:srgbClr val="000000"/>
              </a:solidFill>
              <a:latin typeface="Arial"/>
            </a:endParaRPr>
          </a:p>
          <a:p>
            <a:pPr marL="343080" indent="-343080">
              <a:lnSpc>
                <a:spcPct val="100000"/>
              </a:lnSpc>
              <a:spcBef>
                <a:spcPts val="360"/>
              </a:spcBef>
              <a:buClr>
                <a:srgbClr val="000000"/>
              </a:buClr>
              <a:buFont typeface="Calibri"/>
              <a:buAutoNum type="arabicPeriod"/>
            </a:pPr>
            <a:r>
              <a:rPr b="0" lang="en-US" sz="2000" spc="-1" strike="noStrike">
                <a:solidFill>
                  <a:srgbClr val="000000"/>
                </a:solidFill>
                <a:latin typeface="Calibri"/>
                <a:ea typeface="ＭＳ Ｐゴシック"/>
              </a:rPr>
              <a:t>The result of the elections will show us in which direction people think the Netherlands should move!</a:t>
            </a:r>
            <a:endParaRPr b="0" lang="en-GB"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2" name="PlaceHolder 1"/>
          <p:cNvSpPr>
            <a:spLocks noGrp="1"/>
          </p:cNvSpPr>
          <p:nvPr>
            <p:ph type="title"/>
          </p:nvPr>
        </p:nvSpPr>
        <p:spPr>
          <a:xfrm>
            <a:off x="457200" y="205920"/>
            <a:ext cx="8228880" cy="856440"/>
          </a:xfrm>
          <a:prstGeom prst="rect">
            <a:avLst/>
          </a:prstGeom>
          <a:noFill/>
          <a:ln w="0">
            <a:noFill/>
          </a:ln>
        </p:spPr>
        <p:txBody>
          <a:bodyPr numCol="1" spcCol="0" lIns="0" rIns="0" tIns="0" bIns="0" anchor="ctr">
            <a:noAutofit/>
          </a:bodyPr>
          <a:p>
            <a:pPr indent="0">
              <a:lnSpc>
                <a:spcPct val="100000"/>
              </a:lnSpc>
              <a:buNone/>
              <a:tabLst>
                <a:tab algn="l" pos="0"/>
              </a:tabLst>
            </a:pPr>
            <a:r>
              <a:rPr b="0" lang="en-GB" sz="3200" spc="-1" strike="noStrike">
                <a:solidFill>
                  <a:srgbClr val="000000"/>
                </a:solidFill>
                <a:latin typeface="Calibri"/>
              </a:rPr>
              <a:t>Want to learn more?</a:t>
            </a:r>
            <a:endParaRPr b="0" lang="en-GB" sz="3200" spc="-1" strike="noStrike">
              <a:solidFill>
                <a:srgbClr val="000000"/>
              </a:solidFill>
              <a:latin typeface="Arial"/>
            </a:endParaRPr>
          </a:p>
        </p:txBody>
      </p:sp>
      <p:sp>
        <p:nvSpPr>
          <p:cNvPr id="83" name="Content Placeholder 2"/>
          <p:cNvSpPr/>
          <p:nvPr/>
        </p:nvSpPr>
        <p:spPr>
          <a:xfrm>
            <a:off x="598320" y="1200600"/>
            <a:ext cx="7990920" cy="3393360"/>
          </a:xfrm>
          <a:prstGeom prst="rect">
            <a:avLst/>
          </a:prstGeom>
          <a:noFill/>
          <a:ln w="0">
            <a:noFill/>
          </a:ln>
        </p:spPr>
        <p:style>
          <a:lnRef idx="0"/>
          <a:fillRef idx="0"/>
          <a:effectRef idx="0"/>
          <a:fontRef idx="minor"/>
        </p:style>
        <p:txBody>
          <a:bodyPr numCol="1" spcCol="0" lIns="90000" rIns="90000" tIns="45000" bIns="45000" anchor="t">
            <a:noAutofit/>
          </a:bodyPr>
          <a:p>
            <a:pPr>
              <a:lnSpc>
                <a:spcPct val="100000"/>
              </a:lnSpc>
              <a:spcBef>
                <a:spcPts val="360"/>
              </a:spcBef>
            </a:pPr>
            <a:r>
              <a:rPr b="0" lang="en-US" sz="2000" spc="-1" strike="noStrike">
                <a:solidFill>
                  <a:srgbClr val="000000"/>
                </a:solidFill>
                <a:latin typeface="Calibri"/>
                <a:ea typeface="ＭＳ Ｐゴシック"/>
              </a:rPr>
              <a:t>If you want to learn more about the parties and views they have, try </a:t>
            </a:r>
            <a:r>
              <a:rPr b="0" lang="en-US" sz="2000" spc="-1" strike="noStrike">
                <a:solidFill>
                  <a:srgbClr val="000000"/>
                </a:solidFill>
                <a:latin typeface="Calibri"/>
                <a:ea typeface="ＭＳ Ｐゴシック"/>
                <a:hlinkClick r:id="rId1"/>
              </a:rPr>
              <a:t>https://www.kieskompas.nl</a:t>
            </a:r>
            <a:endParaRPr b="0" lang="en-GB" sz="2000" spc="-1" strike="noStrike">
              <a:solidFill>
                <a:srgbClr val="000000"/>
              </a:solidFill>
              <a:latin typeface="Arial"/>
            </a:endParaRPr>
          </a:p>
          <a:p>
            <a:pPr>
              <a:lnSpc>
                <a:spcPct val="100000"/>
              </a:lnSpc>
              <a:spcBef>
                <a:spcPts val="360"/>
              </a:spcBef>
            </a:pPr>
            <a:endParaRPr b="0" lang="en-GB" sz="2000" spc="-1" strike="noStrike">
              <a:solidFill>
                <a:srgbClr val="000000"/>
              </a:solidFill>
              <a:latin typeface="Arial"/>
            </a:endParaRPr>
          </a:p>
          <a:p>
            <a:pPr>
              <a:lnSpc>
                <a:spcPct val="100000"/>
              </a:lnSpc>
              <a:spcBef>
                <a:spcPts val="360"/>
              </a:spcBef>
            </a:pPr>
            <a:r>
              <a:rPr b="0" lang="en-US" sz="2000" spc="-1" strike="noStrike">
                <a:solidFill>
                  <a:srgbClr val="000000"/>
                </a:solidFill>
                <a:latin typeface="Calibri"/>
                <a:ea typeface="ＭＳ Ｐゴシック"/>
              </a:rPr>
              <a:t>This is one of several websites that provides an advise for people on what to vote. Compare your result to that of your classmates!</a:t>
            </a:r>
            <a:endParaRPr b="0" lang="en-GB" sz="2000" spc="-1" strike="noStrike">
              <a:solidFill>
                <a:srgbClr val="000000"/>
              </a:solidFill>
              <a:latin typeface="Arial"/>
            </a:endParaRPr>
          </a:p>
          <a:p>
            <a:pPr>
              <a:lnSpc>
                <a:spcPct val="100000"/>
              </a:lnSpc>
              <a:spcBef>
                <a:spcPts val="360"/>
              </a:spcBef>
            </a:pPr>
            <a:r>
              <a:rPr b="0" lang="en-US" sz="2000" spc="-1" strike="noStrike">
                <a:solidFill>
                  <a:srgbClr val="000000"/>
                </a:solidFill>
                <a:latin typeface="Calibri"/>
                <a:ea typeface="ＭＳ Ｐゴシック"/>
              </a:rPr>
              <a:t>The advantage of using this website and not another, is that it uses the same set of axes that we use in our course book. Safe the result of this test for a while, it will help you later this year to understand your political preference:</a:t>
            </a:r>
            <a:endParaRPr b="0" lang="en-GB" sz="2000" spc="-1" strike="noStrike">
              <a:solidFill>
                <a:srgbClr val="000000"/>
              </a:solidFill>
              <a:latin typeface="Arial"/>
            </a:endParaRPr>
          </a:p>
          <a:p>
            <a:pPr>
              <a:lnSpc>
                <a:spcPct val="100000"/>
              </a:lnSpc>
              <a:spcBef>
                <a:spcPts val="360"/>
              </a:spcBef>
            </a:pPr>
            <a:r>
              <a:rPr b="0" lang="en-US" sz="2000" spc="-1" strike="noStrike">
                <a:solidFill>
                  <a:srgbClr val="000000"/>
                </a:solidFill>
                <a:latin typeface="Calibri"/>
                <a:ea typeface="ＭＳ Ｐゴシック"/>
              </a:rPr>
              <a:t>- One axis (progressive-conservative) is about cultural issues.</a:t>
            </a:r>
            <a:endParaRPr b="0" lang="en-GB" sz="2000" spc="-1" strike="noStrike">
              <a:solidFill>
                <a:srgbClr val="000000"/>
              </a:solidFill>
              <a:latin typeface="Arial"/>
            </a:endParaRPr>
          </a:p>
          <a:p>
            <a:pPr>
              <a:lnSpc>
                <a:spcPct val="100000"/>
              </a:lnSpc>
              <a:spcBef>
                <a:spcPts val="360"/>
              </a:spcBef>
            </a:pPr>
            <a:r>
              <a:rPr b="0" lang="en-US" sz="2000" spc="-1" strike="noStrike">
                <a:solidFill>
                  <a:srgbClr val="000000"/>
                </a:solidFill>
                <a:latin typeface="Calibri"/>
                <a:ea typeface="ＭＳ Ｐゴシック"/>
              </a:rPr>
              <a:t>- One axis (left wing-right wing) is on economic issues. </a:t>
            </a:r>
            <a:endParaRPr b="0" lang="en-GB" sz="2000" spc="-1" strike="noStrike">
              <a:solidFill>
                <a:srgbClr val="000000"/>
              </a:solidFill>
              <a:latin typeface="Arial"/>
            </a:endParaRPr>
          </a:p>
          <a:p>
            <a:pPr>
              <a:lnSpc>
                <a:spcPct val="100000"/>
              </a:lnSpc>
              <a:spcBef>
                <a:spcPts val="360"/>
              </a:spcBef>
            </a:pPr>
            <a:endParaRPr b="0" lang="en-GB"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3" name="PlaceHolder 1"/>
          <p:cNvSpPr>
            <a:spLocks noGrp="1"/>
          </p:cNvSpPr>
          <p:nvPr>
            <p:ph type="title"/>
          </p:nvPr>
        </p:nvSpPr>
        <p:spPr>
          <a:xfrm>
            <a:off x="457200" y="206280"/>
            <a:ext cx="8228880" cy="856440"/>
          </a:xfrm>
          <a:prstGeom prst="rect">
            <a:avLst/>
          </a:prstGeom>
          <a:noFill/>
          <a:ln w="0">
            <a:noFill/>
          </a:ln>
        </p:spPr>
        <p:txBody>
          <a:bodyPr numCol="1" spcCol="0" lIns="90000" rIns="90000" tIns="45000" bIns="45000" anchor="ctr">
            <a:noAutofit/>
          </a:bodyPr>
          <a:p>
            <a:pPr indent="0">
              <a:lnSpc>
                <a:spcPct val="100000"/>
              </a:lnSpc>
              <a:buNone/>
              <a:tabLst>
                <a:tab algn="l" pos="0"/>
              </a:tabLst>
            </a:pPr>
            <a:r>
              <a:rPr b="0" lang="en-GB" sz="3200" spc="-1" strike="noStrike">
                <a:solidFill>
                  <a:srgbClr val="000000"/>
                </a:solidFill>
                <a:latin typeface="Calibri"/>
                <a:ea typeface="ＭＳ Ｐゴシック"/>
              </a:rPr>
              <a:t>At the end of this lesson, you will understand…</a:t>
            </a:r>
            <a:endParaRPr b="0" lang="en-GB" sz="3200" spc="-1" strike="noStrike">
              <a:solidFill>
                <a:srgbClr val="000000"/>
              </a:solidFill>
              <a:latin typeface="Arial"/>
            </a:endParaRPr>
          </a:p>
        </p:txBody>
      </p:sp>
      <p:sp>
        <p:nvSpPr>
          <p:cNvPr id="44" name="PlaceHolder 2"/>
          <p:cNvSpPr>
            <a:spLocks noGrp="1"/>
          </p:cNvSpPr>
          <p:nvPr>
            <p:ph/>
          </p:nvPr>
        </p:nvSpPr>
        <p:spPr>
          <a:xfrm>
            <a:off x="457200" y="1200240"/>
            <a:ext cx="8228880" cy="3393360"/>
          </a:xfrm>
          <a:prstGeom prst="rect">
            <a:avLst/>
          </a:prstGeom>
          <a:noFill/>
          <a:ln w="0">
            <a:noFill/>
          </a:ln>
        </p:spPr>
        <p:txBody>
          <a:bodyPr numCol="1" spcCol="0" lIns="90000" rIns="90000" tIns="45000" bIns="45000" anchor="t">
            <a:noAutofit/>
          </a:bodyPr>
          <a:p>
            <a:pPr marL="343080" indent="-343080">
              <a:lnSpc>
                <a:spcPct val="100000"/>
              </a:lnSpc>
              <a:spcBef>
                <a:spcPts val="400"/>
              </a:spcBef>
              <a:buClr>
                <a:srgbClr val="000000"/>
              </a:buClr>
              <a:buFont typeface="Arial"/>
              <a:buChar char="•"/>
            </a:pPr>
            <a:r>
              <a:rPr b="0" lang="en-GB" sz="2600" spc="-1" strike="noStrike">
                <a:solidFill>
                  <a:srgbClr val="000000"/>
                </a:solidFill>
                <a:latin typeface="Calibri"/>
                <a:ea typeface="ＭＳ Ｐゴシック"/>
              </a:rPr>
              <a:t>...why elections for the Second Chamber are needed,</a:t>
            </a:r>
            <a:endParaRPr b="0" lang="en-GB" sz="2600" spc="-1" strike="noStrike">
              <a:solidFill>
                <a:srgbClr val="000000"/>
              </a:solidFill>
              <a:latin typeface="Arial"/>
            </a:endParaRPr>
          </a:p>
          <a:p>
            <a:pPr marL="343080" indent="-343080">
              <a:lnSpc>
                <a:spcPct val="100000"/>
              </a:lnSpc>
              <a:spcBef>
                <a:spcPts val="400"/>
              </a:spcBef>
              <a:buClr>
                <a:srgbClr val="000000"/>
              </a:buClr>
              <a:buFont typeface="Arial"/>
              <a:buChar char="•"/>
            </a:pPr>
            <a:r>
              <a:rPr b="0" lang="en-GB" sz="2600" spc="-1" strike="noStrike">
                <a:solidFill>
                  <a:srgbClr val="000000"/>
                </a:solidFill>
                <a:latin typeface="Calibri"/>
                <a:ea typeface="ＭＳ Ｐゴシック"/>
              </a:rPr>
              <a:t>...a bit on how the voting system operates in the Netherlands (more on this in chapter 6 and 7 of your course book),</a:t>
            </a:r>
            <a:endParaRPr b="0" lang="en-GB" sz="2600" spc="-1" strike="noStrike">
              <a:solidFill>
                <a:srgbClr val="000000"/>
              </a:solidFill>
              <a:latin typeface="Arial"/>
            </a:endParaRPr>
          </a:p>
          <a:p>
            <a:pPr marL="343080" indent="-343080">
              <a:lnSpc>
                <a:spcPct val="100000"/>
              </a:lnSpc>
              <a:spcBef>
                <a:spcPts val="400"/>
              </a:spcBef>
              <a:buClr>
                <a:srgbClr val="000000"/>
              </a:buClr>
              <a:buFont typeface="Arial"/>
              <a:buChar char="•"/>
            </a:pPr>
            <a:r>
              <a:rPr b="0" lang="en-GB" sz="2600" spc="-1" strike="noStrike">
                <a:solidFill>
                  <a:srgbClr val="000000"/>
                </a:solidFill>
                <a:latin typeface="Calibri"/>
                <a:ea typeface="ＭＳ Ｐゴシック"/>
              </a:rPr>
              <a:t>...the steps political parties take before elections,</a:t>
            </a:r>
            <a:endParaRPr b="0" lang="en-GB" sz="2600" spc="-1" strike="noStrike">
              <a:solidFill>
                <a:srgbClr val="000000"/>
              </a:solidFill>
              <a:latin typeface="Arial"/>
            </a:endParaRPr>
          </a:p>
          <a:p>
            <a:pPr marL="343080" indent="-343080">
              <a:lnSpc>
                <a:spcPct val="100000"/>
              </a:lnSpc>
              <a:spcBef>
                <a:spcPts val="400"/>
              </a:spcBef>
              <a:buClr>
                <a:srgbClr val="000000"/>
              </a:buClr>
              <a:buFont typeface="Arial"/>
              <a:buChar char="•"/>
            </a:pPr>
            <a:r>
              <a:rPr b="0" lang="en-GB" sz="2600" spc="-1" strike="noStrike">
                <a:solidFill>
                  <a:srgbClr val="000000"/>
                </a:solidFill>
                <a:latin typeface="Calibri"/>
                <a:ea typeface="ＭＳ Ｐゴシック"/>
              </a:rPr>
              <a:t>...some of the major issues that play a role in these elections and the views that some parties have on these issues.</a:t>
            </a:r>
            <a:endParaRPr b="0" lang="en-GB" sz="2600" spc="-1" strike="noStrike">
              <a:solidFill>
                <a:srgbClr val="000000"/>
              </a:solidFill>
              <a:latin typeface="Arial"/>
            </a:endParaRPr>
          </a:p>
          <a:p>
            <a:pPr marL="343080" indent="0">
              <a:lnSpc>
                <a:spcPct val="100000"/>
              </a:lnSpc>
              <a:spcBef>
                <a:spcPts val="400"/>
              </a:spcBef>
              <a:buNone/>
              <a:tabLst>
                <a:tab algn="l" pos="0"/>
              </a:tabLst>
            </a:pPr>
            <a:endParaRPr b="0" lang="en-GB"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5" name="PlaceHolder 1"/>
          <p:cNvSpPr>
            <a:spLocks noGrp="1"/>
          </p:cNvSpPr>
          <p:nvPr>
            <p:ph type="title"/>
          </p:nvPr>
        </p:nvSpPr>
        <p:spPr>
          <a:xfrm>
            <a:off x="457200" y="206280"/>
            <a:ext cx="8228880" cy="856440"/>
          </a:xfrm>
          <a:prstGeom prst="rect">
            <a:avLst/>
          </a:prstGeom>
          <a:noFill/>
          <a:ln w="0">
            <a:noFill/>
          </a:ln>
        </p:spPr>
        <p:txBody>
          <a:bodyPr numCol="1" spcCol="0" lIns="0" rIns="0" tIns="0" bIns="0" anchor="ctr">
            <a:noAutofit/>
          </a:bodyPr>
          <a:p>
            <a:pPr indent="0">
              <a:lnSpc>
                <a:spcPct val="100000"/>
              </a:lnSpc>
              <a:buNone/>
              <a:tabLst>
                <a:tab algn="l" pos="0"/>
              </a:tabLst>
            </a:pPr>
            <a:r>
              <a:rPr b="0" lang="en-GB" sz="4400" spc="-1" strike="noStrike">
                <a:solidFill>
                  <a:srgbClr val="000000"/>
                </a:solidFill>
                <a:latin typeface="Calibri"/>
              </a:rPr>
              <a:t>Why elections on November 22nd?</a:t>
            </a:r>
            <a:endParaRPr b="0" lang="en-GB" sz="4400" spc="-1" strike="noStrike">
              <a:solidFill>
                <a:srgbClr val="000000"/>
              </a:solidFill>
              <a:latin typeface="Arial"/>
            </a:endParaRPr>
          </a:p>
        </p:txBody>
      </p:sp>
      <p:sp>
        <p:nvSpPr>
          <p:cNvPr id="46" name="Tijdelijke aanduiding voor inhoud 1"/>
          <p:cNvSpPr/>
          <p:nvPr/>
        </p:nvSpPr>
        <p:spPr>
          <a:xfrm>
            <a:off x="360000" y="1440000"/>
            <a:ext cx="8228880" cy="3393360"/>
          </a:xfrm>
          <a:prstGeom prst="rect">
            <a:avLst/>
          </a:prstGeom>
          <a:noFill/>
          <a:ln w="0">
            <a:noFill/>
          </a:ln>
        </p:spPr>
        <p:style>
          <a:lnRef idx="0"/>
          <a:fillRef idx="0"/>
          <a:effectRef idx="0"/>
          <a:fontRef idx="minor"/>
        </p:style>
        <p:txBody>
          <a:bodyPr numCol="1" spcCol="0" lIns="90000" rIns="90000" tIns="45000" bIns="45000" anchor="t">
            <a:noAutofit/>
          </a:bodyPr>
          <a:p>
            <a:pPr marL="343080" indent="-343080">
              <a:lnSpc>
                <a:spcPct val="100000"/>
              </a:lnSpc>
              <a:spcBef>
                <a:spcPts val="400"/>
              </a:spcBef>
              <a:buClr>
                <a:srgbClr val="000000"/>
              </a:buClr>
              <a:buFont typeface="Arial"/>
              <a:buChar char="•"/>
            </a:pPr>
            <a:r>
              <a:rPr b="0" lang="en-GB" sz="2200" spc="-1" strike="noStrike">
                <a:solidFill>
                  <a:srgbClr val="000000"/>
                </a:solidFill>
                <a:latin typeface="Calibri"/>
                <a:ea typeface="ＭＳ Ｐゴシック"/>
              </a:rPr>
              <a:t>In July 2023 the cabinet Rutte IV (the fourth cabinet of which Mark Rutte was prime minister) fell.</a:t>
            </a:r>
            <a:endParaRPr b="0" lang="en-GB" sz="2200" spc="-1" strike="noStrike">
              <a:solidFill>
                <a:srgbClr val="000000"/>
              </a:solidFill>
              <a:latin typeface="Arial"/>
            </a:endParaRPr>
          </a:p>
          <a:p>
            <a:pPr marL="343080" indent="-343080">
              <a:lnSpc>
                <a:spcPct val="100000"/>
              </a:lnSpc>
              <a:spcBef>
                <a:spcPts val="400"/>
              </a:spcBef>
              <a:buClr>
                <a:srgbClr val="000000"/>
              </a:buClr>
              <a:buFont typeface="Arial"/>
              <a:buChar char="•"/>
            </a:pPr>
            <a:r>
              <a:rPr b="0" lang="en-GB" sz="2200" spc="-1" strike="noStrike">
                <a:solidFill>
                  <a:srgbClr val="000000"/>
                </a:solidFill>
                <a:latin typeface="Calibri"/>
                <a:ea typeface="ＭＳ Ｐゴシック"/>
              </a:rPr>
              <a:t>The four parties in the cabinet (VVD, D66, CDA and CU) couldn’t come to an agreement on how to deal with immigrants coming to the Netherlands. VVD and CDA wanted stricter measures that D66 and CU couldn’t agree with. So, their coalition (cooperation) ended there.</a:t>
            </a:r>
            <a:endParaRPr b="0" lang="en-GB" sz="2200" spc="-1" strike="noStrike">
              <a:solidFill>
                <a:srgbClr val="000000"/>
              </a:solidFill>
              <a:latin typeface="Arial"/>
            </a:endParaRPr>
          </a:p>
          <a:p>
            <a:pPr marL="343080" indent="-343080">
              <a:lnSpc>
                <a:spcPct val="100000"/>
              </a:lnSpc>
              <a:spcBef>
                <a:spcPts val="400"/>
              </a:spcBef>
              <a:buClr>
                <a:srgbClr val="000000"/>
              </a:buClr>
              <a:buFont typeface="Arial"/>
              <a:buChar char="•"/>
            </a:pPr>
            <a:r>
              <a:rPr b="0" lang="en-GB" sz="2200" spc="-1" strike="noStrike">
                <a:solidFill>
                  <a:srgbClr val="000000"/>
                </a:solidFill>
                <a:latin typeface="Calibri"/>
                <a:ea typeface="ＭＳ Ｐゴシック"/>
              </a:rPr>
              <a:t>When a cabinet falls. New elections for a Second Chamber are necessary. After those elections there will be a new Second Chamber and a new cabinet can then be formed.  </a:t>
            </a:r>
            <a:endParaRPr b="0" lang="en-GB" sz="22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7" name="PlaceHolder 1"/>
          <p:cNvSpPr>
            <a:spLocks noGrp="1"/>
          </p:cNvSpPr>
          <p:nvPr>
            <p:ph type="title"/>
          </p:nvPr>
        </p:nvSpPr>
        <p:spPr>
          <a:xfrm>
            <a:off x="598320" y="206280"/>
            <a:ext cx="7990920" cy="639000"/>
          </a:xfrm>
          <a:prstGeom prst="rect">
            <a:avLst/>
          </a:prstGeom>
          <a:noFill/>
          <a:ln w="0">
            <a:noFill/>
          </a:ln>
        </p:spPr>
        <p:txBody>
          <a:bodyPr numCol="1" spcCol="0" lIns="90000" rIns="90000" tIns="45000" bIns="45000" anchor="ctr">
            <a:noAutofit/>
          </a:bodyPr>
          <a:p>
            <a:pPr indent="0">
              <a:lnSpc>
                <a:spcPct val="100000"/>
              </a:lnSpc>
              <a:buNone/>
              <a:tabLst>
                <a:tab algn="l" pos="0"/>
              </a:tabLst>
            </a:pPr>
            <a:r>
              <a:rPr b="0" lang="en-GB" sz="3200" spc="-1" strike="noStrike">
                <a:solidFill>
                  <a:srgbClr val="000000"/>
                </a:solidFill>
                <a:latin typeface="Calibri"/>
              </a:rPr>
              <a:t>Voting in the Netherlands</a:t>
            </a:r>
            <a:endParaRPr b="0" lang="en-GB" sz="3200" spc="-1" strike="noStrike">
              <a:solidFill>
                <a:srgbClr val="000000"/>
              </a:solidFill>
              <a:latin typeface="Arial"/>
            </a:endParaRPr>
          </a:p>
        </p:txBody>
      </p:sp>
      <p:sp>
        <p:nvSpPr>
          <p:cNvPr id="48" name="PlaceHolder 2"/>
          <p:cNvSpPr>
            <a:spLocks noGrp="1"/>
          </p:cNvSpPr>
          <p:nvPr>
            <p:ph/>
          </p:nvPr>
        </p:nvSpPr>
        <p:spPr>
          <a:xfrm>
            <a:off x="598320" y="1200240"/>
            <a:ext cx="7990920" cy="3393360"/>
          </a:xfrm>
          <a:prstGeom prst="rect">
            <a:avLst/>
          </a:prstGeom>
          <a:noFill/>
          <a:ln w="0">
            <a:noFill/>
          </a:ln>
        </p:spPr>
        <p:txBody>
          <a:bodyPr numCol="1" spcCol="0" lIns="90000" rIns="90000" tIns="45000" bIns="45000" anchor="t">
            <a:noAutofit/>
          </a:bodyPr>
          <a:p>
            <a:pPr indent="0">
              <a:lnSpc>
                <a:spcPct val="100000"/>
              </a:lnSpc>
              <a:spcBef>
                <a:spcPts val="479"/>
              </a:spcBef>
              <a:buNone/>
              <a:tabLst>
                <a:tab algn="l" pos="0"/>
              </a:tabLst>
            </a:pPr>
            <a:r>
              <a:rPr b="0" lang="en-GB" sz="2400" spc="-1" strike="noStrike">
                <a:solidFill>
                  <a:srgbClr val="000000"/>
                </a:solidFill>
                <a:latin typeface="Calibri"/>
                <a:ea typeface="ＭＳ Ｐゴシック"/>
              </a:rPr>
              <a:t>Who can vote?</a:t>
            </a:r>
            <a:endParaRPr b="0" lang="en-GB" sz="2400" spc="-1" strike="noStrike">
              <a:solidFill>
                <a:srgbClr val="000000"/>
              </a:solidFill>
              <a:latin typeface="Arial"/>
            </a:endParaRPr>
          </a:p>
          <a:p>
            <a:pPr indent="0">
              <a:lnSpc>
                <a:spcPct val="100000"/>
              </a:lnSpc>
              <a:spcBef>
                <a:spcPts val="479"/>
              </a:spcBef>
              <a:buNone/>
              <a:tabLst>
                <a:tab algn="l" pos="0"/>
              </a:tabLst>
            </a:pPr>
            <a:r>
              <a:rPr b="0" lang="en-GB" sz="2400" spc="-1" strike="noStrike">
                <a:solidFill>
                  <a:srgbClr val="000000"/>
                </a:solidFill>
                <a:latin typeface="Calibri"/>
                <a:ea typeface="ＭＳ Ｐゴシック"/>
              </a:rPr>
              <a:t>- </a:t>
            </a:r>
            <a:r>
              <a:rPr b="0" lang="en-GB" sz="2000" spc="-1" strike="noStrike">
                <a:solidFill>
                  <a:srgbClr val="000000"/>
                </a:solidFill>
                <a:latin typeface="Calibri"/>
                <a:ea typeface="ＭＳ Ｐゴシック"/>
              </a:rPr>
              <a:t>Dutch nationals (18+) can vote in this election.</a:t>
            </a:r>
            <a:endParaRPr b="0" lang="en-GB" sz="2000" spc="-1" strike="noStrike">
              <a:solidFill>
                <a:srgbClr val="000000"/>
              </a:solidFill>
              <a:latin typeface="Arial"/>
            </a:endParaRPr>
          </a:p>
          <a:p>
            <a:pPr marL="343080" indent="0">
              <a:lnSpc>
                <a:spcPct val="100000"/>
              </a:lnSpc>
              <a:spcBef>
                <a:spcPts val="1417"/>
              </a:spcBef>
              <a:buNone/>
              <a:tabLst>
                <a:tab algn="l" pos="0"/>
              </a:tabLst>
            </a:pPr>
            <a:r>
              <a:rPr b="0" lang="en-GB" sz="2400" spc="-1" strike="noStrike">
                <a:solidFill>
                  <a:srgbClr val="000000"/>
                </a:solidFill>
                <a:latin typeface="Calibri"/>
                <a:ea typeface="ＭＳ Ｐゴシック"/>
              </a:rPr>
              <a:t>Voting system:</a:t>
            </a:r>
            <a:endParaRPr b="0" lang="en-GB" sz="2400" spc="-1" strike="noStrike">
              <a:solidFill>
                <a:srgbClr val="000000"/>
              </a:solidFill>
              <a:latin typeface="Arial"/>
            </a:endParaRPr>
          </a:p>
          <a:p>
            <a:pPr marL="343080" indent="-343080">
              <a:lnSpc>
                <a:spcPct val="100000"/>
              </a:lnSpc>
              <a:spcBef>
                <a:spcPts val="1417"/>
              </a:spcBef>
              <a:buClr>
                <a:srgbClr val="000000"/>
              </a:buClr>
              <a:buFont typeface="Arial"/>
              <a:buChar char="•"/>
              <a:tabLst>
                <a:tab algn="l" pos="0"/>
              </a:tabLst>
            </a:pPr>
            <a:r>
              <a:rPr b="0" lang="en-GB" sz="2000" spc="-1" strike="noStrike">
                <a:solidFill>
                  <a:srgbClr val="000000"/>
                </a:solidFill>
                <a:latin typeface="Calibri"/>
                <a:ea typeface="ＭＳ Ｐゴシック"/>
              </a:rPr>
              <a:t>System of </a:t>
            </a:r>
            <a:r>
              <a:rPr b="1" lang="en-GB" sz="2000" spc="-1" strike="noStrike">
                <a:solidFill>
                  <a:srgbClr val="000000"/>
                </a:solidFill>
                <a:latin typeface="Calibri"/>
                <a:ea typeface="ＭＳ Ｐゴシック"/>
              </a:rPr>
              <a:t>proportional representation</a:t>
            </a:r>
            <a:r>
              <a:rPr b="0" lang="en-GB" sz="2000" spc="-1" strike="noStrike">
                <a:solidFill>
                  <a:srgbClr val="000000"/>
                </a:solidFill>
                <a:latin typeface="Calibri"/>
                <a:ea typeface="ＭＳ Ｐゴシック"/>
              </a:rPr>
              <a:t>: a voting system where the number of seats a party wins in an election is proportional to the number of votes received. For instance, 10% of the votes = 10% of the seats.</a:t>
            </a:r>
            <a:endParaRPr b="0" lang="en-GB" sz="2000" spc="-1" strike="noStrike">
              <a:solidFill>
                <a:srgbClr val="000000"/>
              </a:solidFill>
              <a:latin typeface="Arial"/>
            </a:endParaRPr>
          </a:p>
          <a:p>
            <a:pPr marL="343080" indent="-343080">
              <a:lnSpc>
                <a:spcPct val="100000"/>
              </a:lnSpc>
              <a:spcBef>
                <a:spcPts val="1417"/>
              </a:spcBef>
              <a:buClr>
                <a:srgbClr val="000000"/>
              </a:buClr>
              <a:buFont typeface="Arial"/>
              <a:buChar char="•"/>
              <a:tabLst>
                <a:tab algn="l" pos="0"/>
              </a:tabLst>
            </a:pPr>
            <a:r>
              <a:rPr b="0" lang="en-GB" sz="2000" spc="-1" strike="noStrike">
                <a:solidFill>
                  <a:srgbClr val="000000"/>
                </a:solidFill>
                <a:latin typeface="Calibri"/>
                <a:ea typeface="ＭＳ Ｐゴシック"/>
              </a:rPr>
              <a:t>There’s a total number of 150 seats in the Second Chamber.</a:t>
            </a:r>
            <a:endParaRPr b="0" lang="en-GB" sz="2000" spc="-1" strike="noStrike">
              <a:solidFill>
                <a:srgbClr val="000000"/>
              </a:solidFill>
              <a:latin typeface="Arial"/>
            </a:endParaRPr>
          </a:p>
          <a:p>
            <a:pPr indent="0">
              <a:lnSpc>
                <a:spcPct val="100000"/>
              </a:lnSpc>
              <a:spcBef>
                <a:spcPts val="1417"/>
              </a:spcBef>
              <a:buNone/>
              <a:tabLst>
                <a:tab algn="l" pos="0"/>
              </a:tabLst>
            </a:pPr>
            <a:endParaRPr b="0" lang="en-GB" sz="20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9" name="PlaceHolder 1"/>
          <p:cNvSpPr>
            <a:spLocks noGrp="1"/>
          </p:cNvSpPr>
          <p:nvPr>
            <p:ph type="title"/>
          </p:nvPr>
        </p:nvSpPr>
        <p:spPr>
          <a:xfrm>
            <a:off x="598320" y="206280"/>
            <a:ext cx="7990920" cy="639000"/>
          </a:xfrm>
          <a:prstGeom prst="rect">
            <a:avLst/>
          </a:prstGeom>
          <a:noFill/>
          <a:ln w="0">
            <a:noFill/>
          </a:ln>
        </p:spPr>
        <p:txBody>
          <a:bodyPr numCol="1" spcCol="0" lIns="90000" rIns="90000" tIns="45000" bIns="45000" anchor="ctr">
            <a:noAutofit/>
          </a:bodyPr>
          <a:p>
            <a:pPr indent="0">
              <a:lnSpc>
                <a:spcPct val="100000"/>
              </a:lnSpc>
              <a:buNone/>
              <a:tabLst>
                <a:tab algn="l" pos="0"/>
              </a:tabLst>
            </a:pPr>
            <a:r>
              <a:rPr b="0" lang="en-GB" sz="3200" spc="-1" strike="noStrike">
                <a:solidFill>
                  <a:srgbClr val="000000"/>
                </a:solidFill>
                <a:latin typeface="Calibri"/>
              </a:rPr>
              <a:t>Steps before elections</a:t>
            </a:r>
            <a:endParaRPr b="0" lang="en-GB" sz="3200" spc="-1" strike="noStrike">
              <a:solidFill>
                <a:srgbClr val="000000"/>
              </a:solidFill>
              <a:latin typeface="Arial"/>
            </a:endParaRPr>
          </a:p>
        </p:txBody>
      </p:sp>
      <p:sp>
        <p:nvSpPr>
          <p:cNvPr id="50" name="PlaceHolder 2"/>
          <p:cNvSpPr>
            <a:spLocks noGrp="1"/>
          </p:cNvSpPr>
          <p:nvPr>
            <p:ph/>
          </p:nvPr>
        </p:nvSpPr>
        <p:spPr>
          <a:xfrm>
            <a:off x="238320" y="1200240"/>
            <a:ext cx="5161320" cy="3839400"/>
          </a:xfrm>
          <a:prstGeom prst="rect">
            <a:avLst/>
          </a:prstGeom>
          <a:noFill/>
          <a:ln w="0">
            <a:noFill/>
          </a:ln>
        </p:spPr>
        <p:txBody>
          <a:bodyPr numCol="1" spcCol="0" lIns="0" rIns="0" tIns="0" bIns="0" anchor="t">
            <a:normAutofit fontScale="90000"/>
          </a:bodyPr>
          <a:p>
            <a:pPr indent="0">
              <a:lnSpc>
                <a:spcPct val="100000"/>
              </a:lnSpc>
              <a:spcBef>
                <a:spcPts val="1417"/>
              </a:spcBef>
              <a:buNone/>
              <a:tabLst>
                <a:tab algn="l" pos="0"/>
              </a:tabLst>
            </a:pPr>
            <a:r>
              <a:rPr b="0" lang="en-US" sz="2200" spc="-1" strike="noStrike">
                <a:solidFill>
                  <a:srgbClr val="000000"/>
                </a:solidFill>
                <a:latin typeface="Calibri"/>
              </a:rPr>
              <a:t>1) Political parties prepare themselves: Write an election program and register with the Electoral Council and participate in (TV) debates.</a:t>
            </a:r>
            <a:endParaRPr b="0" lang="en-GB" sz="2200" spc="-1" strike="noStrike">
              <a:solidFill>
                <a:srgbClr val="000000"/>
              </a:solidFill>
              <a:latin typeface="Arial"/>
            </a:endParaRPr>
          </a:p>
          <a:p>
            <a:pPr indent="0">
              <a:lnSpc>
                <a:spcPct val="100000"/>
              </a:lnSpc>
              <a:spcBef>
                <a:spcPts val="1417"/>
              </a:spcBef>
              <a:buNone/>
              <a:tabLst>
                <a:tab algn="l" pos="0"/>
              </a:tabLst>
            </a:pPr>
            <a:r>
              <a:rPr b="0" lang="en-US" sz="2200" spc="-1" strike="noStrike">
                <a:solidFill>
                  <a:srgbClr val="000000"/>
                </a:solidFill>
                <a:latin typeface="Calibri"/>
              </a:rPr>
              <a:t>2) Voters start thinking: Follow the news / watch election debates and fill out voting guides to see what aligns with their views.</a:t>
            </a:r>
            <a:endParaRPr b="0" lang="en-GB" sz="2200" spc="-1" strike="noStrike">
              <a:solidFill>
                <a:srgbClr val="000000"/>
              </a:solidFill>
              <a:latin typeface="Arial"/>
            </a:endParaRPr>
          </a:p>
          <a:p>
            <a:pPr indent="0">
              <a:lnSpc>
                <a:spcPct val="100000"/>
              </a:lnSpc>
              <a:spcBef>
                <a:spcPts val="1417"/>
              </a:spcBef>
              <a:buNone/>
              <a:tabLst>
                <a:tab algn="l" pos="0"/>
              </a:tabLst>
            </a:pPr>
            <a:r>
              <a:rPr b="0" lang="en-US" sz="2200" spc="-1" strike="noStrike">
                <a:solidFill>
                  <a:srgbClr val="000000"/>
                </a:solidFill>
                <a:latin typeface="Calibri"/>
              </a:rPr>
              <a:t>3) Polls become more important: A poll is a survey about what people would vote for 'today.’ Different polls exist; the "Peilingwijzer" combines them.</a:t>
            </a:r>
            <a:endParaRPr b="0" lang="en-GB" sz="2200" spc="-1" strike="noStrike">
              <a:solidFill>
                <a:srgbClr val="000000"/>
              </a:solidFill>
              <a:latin typeface="Arial"/>
            </a:endParaRPr>
          </a:p>
          <a:p>
            <a:pPr indent="0">
              <a:lnSpc>
                <a:spcPct val="100000"/>
              </a:lnSpc>
              <a:spcBef>
                <a:spcPts val="1417"/>
              </a:spcBef>
              <a:buNone/>
              <a:tabLst>
                <a:tab algn="l" pos="0"/>
              </a:tabLst>
            </a:pPr>
            <a:r>
              <a:rPr b="0" lang="en-US" sz="2200" spc="-1" strike="noStrike">
                <a:solidFill>
                  <a:srgbClr val="000000"/>
                </a:solidFill>
                <a:latin typeface="Calibri"/>
              </a:rPr>
              <a:t>4)Time to vote.</a:t>
            </a:r>
            <a:endParaRPr b="0" lang="en-GB" sz="2200" spc="-1" strike="noStrike">
              <a:solidFill>
                <a:srgbClr val="000000"/>
              </a:solidFill>
              <a:latin typeface="Arial"/>
            </a:endParaRPr>
          </a:p>
        </p:txBody>
      </p:sp>
      <p:pic>
        <p:nvPicPr>
          <p:cNvPr id="51" name="" descr=""/>
          <p:cNvPicPr/>
          <p:nvPr/>
        </p:nvPicPr>
        <p:blipFill>
          <a:blip r:embed="rId1"/>
          <a:stretch/>
        </p:blipFill>
        <p:spPr>
          <a:xfrm>
            <a:off x="5760000" y="206280"/>
            <a:ext cx="3356280" cy="4748040"/>
          </a:xfrm>
          <a:prstGeom prst="rect">
            <a:avLst/>
          </a:prstGeom>
          <a:ln w="0">
            <a:noFill/>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2" name="PlaceHolder 1"/>
          <p:cNvSpPr>
            <a:spLocks noGrp="1"/>
          </p:cNvSpPr>
          <p:nvPr>
            <p:ph type="title"/>
          </p:nvPr>
        </p:nvSpPr>
        <p:spPr>
          <a:xfrm>
            <a:off x="598320" y="206280"/>
            <a:ext cx="7990920" cy="639000"/>
          </a:xfrm>
          <a:prstGeom prst="rect">
            <a:avLst/>
          </a:prstGeom>
          <a:noFill/>
          <a:ln w="0">
            <a:noFill/>
          </a:ln>
        </p:spPr>
        <p:txBody>
          <a:bodyPr numCol="1" spcCol="0" lIns="90000" rIns="90000" tIns="45000" bIns="45000" anchor="ctr">
            <a:noAutofit/>
          </a:bodyPr>
          <a:p>
            <a:pPr indent="0">
              <a:lnSpc>
                <a:spcPct val="100000"/>
              </a:lnSpc>
              <a:buNone/>
              <a:tabLst>
                <a:tab algn="l" pos="0"/>
              </a:tabLst>
            </a:pPr>
            <a:r>
              <a:rPr b="0" lang="en-GB" sz="3200" spc="-1" strike="noStrike">
                <a:solidFill>
                  <a:srgbClr val="000000"/>
                </a:solidFill>
                <a:latin typeface="Calibri"/>
              </a:rPr>
              <a:t>On Wednesday 22nd</a:t>
            </a:r>
            <a:endParaRPr b="0" lang="en-GB" sz="3200" spc="-1" strike="noStrike">
              <a:solidFill>
                <a:srgbClr val="000000"/>
              </a:solidFill>
              <a:latin typeface="Arial"/>
            </a:endParaRPr>
          </a:p>
        </p:txBody>
      </p:sp>
      <p:sp>
        <p:nvSpPr>
          <p:cNvPr id="53" name="PlaceHolder 2"/>
          <p:cNvSpPr>
            <a:spLocks noGrp="1"/>
          </p:cNvSpPr>
          <p:nvPr>
            <p:ph/>
          </p:nvPr>
        </p:nvSpPr>
        <p:spPr>
          <a:xfrm>
            <a:off x="598320" y="1200240"/>
            <a:ext cx="7990920" cy="3393360"/>
          </a:xfrm>
          <a:prstGeom prst="rect">
            <a:avLst/>
          </a:prstGeom>
          <a:noFill/>
          <a:ln w="0">
            <a:noFill/>
          </a:ln>
        </p:spPr>
        <p:txBody>
          <a:bodyPr numCol="1" spcCol="0" lIns="90000" rIns="90000" tIns="45000" bIns="45000" anchor="t">
            <a:noAutofit/>
          </a:bodyPr>
          <a:p>
            <a:pPr marL="343080" indent="-343080">
              <a:lnSpc>
                <a:spcPct val="100000"/>
              </a:lnSpc>
              <a:spcBef>
                <a:spcPts val="360"/>
              </a:spcBef>
              <a:buClr>
                <a:srgbClr val="000000"/>
              </a:buClr>
              <a:buFont typeface="Arial"/>
              <a:buChar char="•"/>
            </a:pPr>
            <a:r>
              <a:rPr b="0" lang="en-GB" sz="2400" spc="-1" strike="noStrike">
                <a:solidFill>
                  <a:srgbClr val="000000"/>
                </a:solidFill>
                <a:latin typeface="Calibri"/>
                <a:ea typeface="ＭＳ Ｐゴシック"/>
              </a:rPr>
              <a:t>21:00 – Exit poll: survey of polls at polling stations</a:t>
            </a:r>
            <a:endParaRPr b="0" lang="en-GB" sz="2400" spc="-1" strike="noStrike">
              <a:solidFill>
                <a:srgbClr val="000000"/>
              </a:solidFill>
              <a:latin typeface="Arial"/>
            </a:endParaRPr>
          </a:p>
          <a:p>
            <a:pPr marL="343080" indent="-343080">
              <a:lnSpc>
                <a:spcPct val="100000"/>
              </a:lnSpc>
              <a:spcBef>
                <a:spcPts val="360"/>
              </a:spcBef>
              <a:buClr>
                <a:srgbClr val="000000"/>
              </a:buClr>
              <a:buFont typeface="Arial"/>
              <a:buChar char="•"/>
            </a:pPr>
            <a:r>
              <a:rPr b="0" lang="en-GB" sz="2400" spc="-1" strike="noStrike">
                <a:solidFill>
                  <a:srgbClr val="000000"/>
                </a:solidFill>
                <a:latin typeface="Calibri"/>
                <a:ea typeface="ＭＳ Ｐゴシック"/>
              </a:rPr>
              <a:t>After 21:00:</a:t>
            </a:r>
            <a:endParaRPr b="0" lang="en-GB" sz="2400" spc="-1" strike="noStrike">
              <a:solidFill>
                <a:srgbClr val="000000"/>
              </a:solidFill>
              <a:latin typeface="Arial"/>
            </a:endParaRPr>
          </a:p>
          <a:p>
            <a:pPr lvl="1" marL="743040" indent="-285840">
              <a:lnSpc>
                <a:spcPct val="100000"/>
              </a:lnSpc>
              <a:spcBef>
                <a:spcPts val="281"/>
              </a:spcBef>
              <a:buClr>
                <a:srgbClr val="000000"/>
              </a:buClr>
              <a:buFont typeface="Arial"/>
              <a:buChar char="–"/>
            </a:pPr>
            <a:r>
              <a:rPr b="0" lang="en-GB" sz="2000" spc="-1" strike="noStrike">
                <a:solidFill>
                  <a:srgbClr val="000000"/>
                </a:solidFill>
                <a:latin typeface="Calibri"/>
                <a:ea typeface="ＭＳ Ｐゴシック"/>
              </a:rPr>
              <a:t>Results per municipality</a:t>
            </a:r>
            <a:endParaRPr b="0" lang="en-GB" sz="2000" spc="-1" strike="noStrike">
              <a:solidFill>
                <a:srgbClr val="000000"/>
              </a:solidFill>
              <a:latin typeface="Arial"/>
            </a:endParaRPr>
          </a:p>
          <a:p>
            <a:pPr lvl="1" marL="743040" indent="-285840">
              <a:lnSpc>
                <a:spcPct val="100000"/>
              </a:lnSpc>
              <a:spcBef>
                <a:spcPts val="281"/>
              </a:spcBef>
              <a:buClr>
                <a:srgbClr val="000000"/>
              </a:buClr>
              <a:buFont typeface="Arial"/>
              <a:buChar char="–"/>
            </a:pPr>
            <a:r>
              <a:rPr b="0" lang="en-GB" sz="2000" spc="-1" strike="noStrike">
                <a:solidFill>
                  <a:srgbClr val="000000"/>
                </a:solidFill>
                <a:latin typeface="Calibri"/>
                <a:ea typeface="ＭＳ Ｐゴシック"/>
              </a:rPr>
              <a:t>New interim results / exit polls</a:t>
            </a:r>
            <a:endParaRPr b="0" lang="en-GB" sz="2000" spc="-1" strike="noStrike">
              <a:solidFill>
                <a:srgbClr val="000000"/>
              </a:solidFill>
              <a:latin typeface="Arial"/>
            </a:endParaRPr>
          </a:p>
          <a:p>
            <a:pPr marL="343080" indent="-343080">
              <a:lnSpc>
                <a:spcPct val="100000"/>
              </a:lnSpc>
              <a:spcBef>
                <a:spcPts val="360"/>
              </a:spcBef>
              <a:buClr>
                <a:srgbClr val="000000"/>
              </a:buClr>
              <a:buFont typeface="Arial"/>
              <a:buChar char="•"/>
            </a:pPr>
            <a:r>
              <a:rPr b="0" lang="en-GB" sz="2400" spc="-1" strike="noStrike">
                <a:solidFill>
                  <a:srgbClr val="000000"/>
                </a:solidFill>
                <a:latin typeface="Calibri"/>
                <a:ea typeface="ＭＳ Ｐゴシック"/>
              </a:rPr>
              <a:t>Somewhere in the night: preliminary election results</a:t>
            </a:r>
            <a:endParaRPr b="0" lang="en-GB" sz="2400" spc="-1" strike="noStrike">
              <a:solidFill>
                <a:srgbClr val="000000"/>
              </a:solidFill>
              <a:latin typeface="Arial"/>
            </a:endParaRPr>
          </a:p>
          <a:p>
            <a:pPr marL="343080" indent="-343080">
              <a:lnSpc>
                <a:spcPct val="100000"/>
              </a:lnSpc>
              <a:spcBef>
                <a:spcPts val="360"/>
              </a:spcBef>
              <a:buClr>
                <a:srgbClr val="000000"/>
              </a:buClr>
              <a:buFont typeface="Arial"/>
              <a:buChar char="•"/>
            </a:pPr>
            <a:r>
              <a:rPr b="0" lang="en-GB" sz="2400" spc="-1" strike="noStrike">
                <a:solidFill>
                  <a:srgbClr val="000000"/>
                </a:solidFill>
                <a:latin typeface="Calibri"/>
                <a:ea typeface="ＭＳ Ｐゴシック"/>
              </a:rPr>
              <a:t>Results on Monday, 30</a:t>
            </a:r>
            <a:r>
              <a:rPr b="0" lang="en-GB" sz="2400" spc="-1" strike="noStrike" baseline="30000">
                <a:solidFill>
                  <a:srgbClr val="000000"/>
                </a:solidFill>
                <a:latin typeface="Calibri"/>
                <a:ea typeface="ＭＳ Ｐゴシック"/>
              </a:rPr>
              <a:t>th</a:t>
            </a:r>
            <a:r>
              <a:rPr b="0" lang="en-GB" sz="2400" spc="-1" strike="noStrike">
                <a:solidFill>
                  <a:srgbClr val="000000"/>
                </a:solidFill>
                <a:latin typeface="Calibri"/>
                <a:ea typeface="ＭＳ Ｐゴシック"/>
              </a:rPr>
              <a:t> of November by the </a:t>
            </a:r>
            <a:r>
              <a:rPr b="1" lang="en-GB" sz="2400" spc="-1" strike="noStrike">
                <a:solidFill>
                  <a:srgbClr val="000000"/>
                </a:solidFill>
                <a:latin typeface="Calibri"/>
                <a:ea typeface="ＭＳ Ｐゴシック"/>
              </a:rPr>
              <a:t>Electoral Council</a:t>
            </a:r>
            <a:endParaRPr b="0" lang="en-GB" sz="2400" spc="-1" strike="noStrike">
              <a:solidFill>
                <a:srgbClr val="000000"/>
              </a:solidFill>
              <a:latin typeface="Arial"/>
            </a:endParaRPr>
          </a:p>
          <a:p>
            <a:pPr lvl="1" marL="743040" indent="-285840">
              <a:lnSpc>
                <a:spcPct val="100000"/>
              </a:lnSpc>
              <a:spcBef>
                <a:spcPts val="281"/>
              </a:spcBef>
              <a:buClr>
                <a:srgbClr val="000000"/>
              </a:buClr>
              <a:buFont typeface="Arial"/>
              <a:buChar char="–"/>
            </a:pPr>
            <a:r>
              <a:rPr b="0" lang="en-GB" sz="2000" spc="-1" strike="noStrike">
                <a:solidFill>
                  <a:srgbClr val="000000"/>
                </a:solidFill>
                <a:latin typeface="Calibri"/>
                <a:ea typeface="ＭＳ Ｐゴシック"/>
              </a:rPr>
              <a:t>an independent body responsible for organizing and supervising elections. It ensures that elections are conducted fairly, accurately, and transparently.</a:t>
            </a:r>
            <a:endParaRPr b="0" lang="en-GB" sz="2000" spc="-1" strike="noStrike">
              <a:solidFill>
                <a:srgbClr val="000000"/>
              </a:solidFill>
              <a:latin typeface="Arial"/>
            </a:endParaRPr>
          </a:p>
          <a:p>
            <a:pPr indent="0">
              <a:lnSpc>
                <a:spcPct val="100000"/>
              </a:lnSpc>
              <a:spcBef>
                <a:spcPts val="360"/>
              </a:spcBef>
              <a:buNone/>
              <a:tabLst>
                <a:tab algn="l" pos="0"/>
              </a:tabLst>
            </a:pPr>
            <a:endParaRPr b="0" lang="en-GB" sz="1800" spc="-1" strike="noStrike">
              <a:solidFill>
                <a:srgbClr val="000000"/>
              </a:solidFill>
              <a:latin typeface="Arial"/>
            </a:endParaRPr>
          </a:p>
          <a:p>
            <a:pPr indent="0">
              <a:lnSpc>
                <a:spcPct val="100000"/>
              </a:lnSpc>
              <a:spcBef>
                <a:spcPts val="360"/>
              </a:spcBef>
              <a:buNone/>
              <a:tabLst>
                <a:tab algn="l" pos="0"/>
              </a:tabLst>
            </a:pPr>
            <a:endParaRPr b="0" lang="en-GB" sz="1800" spc="-1" strike="noStrike">
              <a:solidFill>
                <a:srgbClr val="000000"/>
              </a:solidFill>
              <a:latin typeface="Arial"/>
            </a:endParaRPr>
          </a:p>
          <a:p>
            <a:pPr indent="0">
              <a:lnSpc>
                <a:spcPct val="100000"/>
              </a:lnSpc>
              <a:spcBef>
                <a:spcPts val="360"/>
              </a:spcBef>
              <a:buNone/>
              <a:tabLst>
                <a:tab algn="l" pos="0"/>
              </a:tabLst>
            </a:pPr>
            <a:endParaRPr b="0" lang="en-GB" sz="1800" spc="-1" strike="noStrike">
              <a:solidFill>
                <a:srgbClr val="000000"/>
              </a:solidFill>
              <a:latin typeface="Arial"/>
            </a:endParaRPr>
          </a:p>
          <a:p>
            <a:pPr indent="0">
              <a:lnSpc>
                <a:spcPct val="100000"/>
              </a:lnSpc>
              <a:spcBef>
                <a:spcPts val="360"/>
              </a:spcBef>
              <a:buNone/>
              <a:tabLst>
                <a:tab algn="l" pos="0"/>
              </a:tabLst>
            </a:pPr>
            <a:endParaRPr b="0" lang="en-GB" sz="1800" spc="-1" strike="noStrike">
              <a:solidFill>
                <a:srgbClr val="000000"/>
              </a:solidFill>
              <a:latin typeface="Arial"/>
            </a:endParaRPr>
          </a:p>
          <a:p>
            <a:pPr indent="0">
              <a:lnSpc>
                <a:spcPct val="100000"/>
              </a:lnSpc>
              <a:spcBef>
                <a:spcPts val="360"/>
              </a:spcBef>
              <a:buNone/>
              <a:tabLst>
                <a:tab algn="l" pos="0"/>
              </a:tabLst>
            </a:pPr>
            <a:endParaRPr b="0" lang="en-GB" sz="1800" spc="-1" strike="noStrike">
              <a:solidFill>
                <a:srgbClr val="000000"/>
              </a:solidFill>
              <a:latin typeface="Arial"/>
            </a:endParaRPr>
          </a:p>
          <a:p>
            <a:pPr indent="0">
              <a:lnSpc>
                <a:spcPct val="100000"/>
              </a:lnSpc>
              <a:spcBef>
                <a:spcPts val="360"/>
              </a:spcBef>
              <a:buNone/>
              <a:tabLst>
                <a:tab algn="l" pos="0"/>
              </a:tabLst>
            </a:pPr>
            <a:endParaRPr b="0" lang="en-GB" sz="1800" spc="-1" strike="noStrike">
              <a:solidFill>
                <a:srgbClr val="000000"/>
              </a:solidFill>
              <a:latin typeface="Arial"/>
            </a:endParaRPr>
          </a:p>
          <a:p>
            <a:pPr indent="0">
              <a:lnSpc>
                <a:spcPct val="100000"/>
              </a:lnSpc>
              <a:spcBef>
                <a:spcPts val="360"/>
              </a:spcBef>
              <a:buNone/>
              <a:tabLst>
                <a:tab algn="l" pos="0"/>
              </a:tabLst>
            </a:pPr>
            <a:endParaRPr b="0" lang="en-GB" sz="1800" spc="-1" strike="noStrike">
              <a:solidFill>
                <a:srgbClr val="000000"/>
              </a:solidFill>
              <a:latin typeface="Arial"/>
            </a:endParaRPr>
          </a:p>
          <a:p>
            <a:pPr indent="0">
              <a:lnSpc>
                <a:spcPct val="100000"/>
              </a:lnSpc>
              <a:spcBef>
                <a:spcPts val="320"/>
              </a:spcBef>
              <a:buNone/>
              <a:tabLst>
                <a:tab algn="l" pos="0"/>
              </a:tabLst>
            </a:pPr>
            <a:endParaRPr b="0" lang="en-GB" sz="1600" spc="-1" strike="noStrike">
              <a:solidFill>
                <a:srgbClr val="000000"/>
              </a:solidFill>
              <a:latin typeface="Arial"/>
            </a:endParaRPr>
          </a:p>
          <a:p>
            <a:pPr indent="0">
              <a:lnSpc>
                <a:spcPct val="100000"/>
              </a:lnSpc>
              <a:spcBef>
                <a:spcPts val="320"/>
              </a:spcBef>
              <a:buNone/>
              <a:tabLst>
                <a:tab algn="l" pos="0"/>
              </a:tabLst>
            </a:pPr>
            <a:endParaRPr b="0" lang="en-GB" sz="16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PlaceHolder 1"/>
          <p:cNvSpPr>
            <a:spLocks noGrp="1"/>
          </p:cNvSpPr>
          <p:nvPr>
            <p:ph type="title"/>
          </p:nvPr>
        </p:nvSpPr>
        <p:spPr>
          <a:xfrm>
            <a:off x="457200" y="206280"/>
            <a:ext cx="8228880" cy="856440"/>
          </a:xfrm>
          <a:prstGeom prst="rect">
            <a:avLst/>
          </a:prstGeom>
          <a:noFill/>
          <a:ln w="0">
            <a:noFill/>
          </a:ln>
        </p:spPr>
        <p:txBody>
          <a:bodyPr numCol="1" spcCol="0" lIns="90000" rIns="90000" tIns="45000" bIns="45000" anchor="ctr">
            <a:noAutofit/>
          </a:bodyPr>
          <a:p>
            <a:pPr indent="0">
              <a:lnSpc>
                <a:spcPct val="100000"/>
              </a:lnSpc>
              <a:buNone/>
              <a:tabLst>
                <a:tab algn="l" pos="0"/>
              </a:tabLst>
            </a:pPr>
            <a:r>
              <a:rPr b="0" lang="en-GB" sz="3200" spc="-1" strike="noStrike">
                <a:solidFill>
                  <a:srgbClr val="000000"/>
                </a:solidFill>
                <a:latin typeface="Calibri"/>
                <a:ea typeface="ＭＳ Ｐゴシック"/>
              </a:rPr>
              <a:t>Political parties participating</a:t>
            </a:r>
            <a:endParaRPr b="0" lang="en-GB" sz="3200" spc="-1" strike="noStrike">
              <a:solidFill>
                <a:srgbClr val="000000"/>
              </a:solidFill>
              <a:latin typeface="Arial"/>
            </a:endParaRPr>
          </a:p>
        </p:txBody>
      </p:sp>
      <p:sp>
        <p:nvSpPr>
          <p:cNvPr id="55" name=""/>
          <p:cNvSpPr/>
          <p:nvPr/>
        </p:nvSpPr>
        <p:spPr>
          <a:xfrm>
            <a:off x="540000" y="1440000"/>
            <a:ext cx="8279640" cy="1126440"/>
          </a:xfrm>
          <a:prstGeom prst="rect">
            <a:avLst/>
          </a:prstGeom>
          <a:noFill/>
          <a:ln w="0">
            <a:noFill/>
          </a:ln>
        </p:spPr>
        <p:style>
          <a:lnRef idx="0"/>
          <a:fillRef idx="0"/>
          <a:effectRef idx="0"/>
          <a:fontRef idx="minor"/>
        </p:style>
        <p:txBody>
          <a:bodyPr lIns="90000" rIns="90000" tIns="45000" bIns="45000" anchor="t">
            <a:noAutofit/>
          </a:bodyPr>
          <a:p>
            <a:pPr>
              <a:lnSpc>
                <a:spcPct val="100000"/>
              </a:lnSpc>
              <a:spcBef>
                <a:spcPts val="479"/>
              </a:spcBef>
            </a:pPr>
            <a:r>
              <a:rPr b="0" lang="en-GB" sz="2400" spc="-1" strike="noStrike">
                <a:solidFill>
                  <a:srgbClr val="000000"/>
                </a:solidFill>
                <a:latin typeface="Calibri"/>
                <a:ea typeface="ＭＳ Ｐゴシック"/>
              </a:rPr>
              <a:t>70 (!) political parties registered to vote.</a:t>
            </a:r>
            <a:endParaRPr b="0" lang="en-GB" sz="2400" spc="-1" strike="noStrike">
              <a:solidFill>
                <a:srgbClr val="000000"/>
              </a:solidFill>
              <a:latin typeface="Arial"/>
            </a:endParaRPr>
          </a:p>
          <a:p>
            <a:pPr>
              <a:lnSpc>
                <a:spcPct val="100000"/>
              </a:lnSpc>
              <a:spcBef>
                <a:spcPts val="479"/>
              </a:spcBef>
            </a:pPr>
            <a:endParaRPr b="0" lang="en-GB" sz="2400" spc="-1" strike="noStrike">
              <a:solidFill>
                <a:srgbClr val="000000"/>
              </a:solidFill>
              <a:latin typeface="Arial"/>
            </a:endParaRPr>
          </a:p>
          <a:p>
            <a:pPr>
              <a:lnSpc>
                <a:spcPct val="100000"/>
              </a:lnSpc>
              <a:spcBef>
                <a:spcPts val="479"/>
              </a:spcBef>
            </a:pPr>
            <a:r>
              <a:rPr b="0" lang="en-GB" sz="2400" spc="-1" strike="noStrike">
                <a:solidFill>
                  <a:srgbClr val="000000"/>
                </a:solidFill>
                <a:latin typeface="Calibri"/>
                <a:ea typeface="ＭＳ Ｐゴシック"/>
              </a:rPr>
              <a:t>26 parties will actually participate. Some newcomers:</a:t>
            </a:r>
            <a:endParaRPr b="0" lang="en-GB" sz="2400" spc="-1" strike="noStrike">
              <a:solidFill>
                <a:srgbClr val="000000"/>
              </a:solidFill>
              <a:latin typeface="Arial"/>
            </a:endParaRPr>
          </a:p>
        </p:txBody>
      </p:sp>
      <p:pic>
        <p:nvPicPr>
          <p:cNvPr id="56" name="" descr=""/>
          <p:cNvPicPr/>
          <p:nvPr/>
        </p:nvPicPr>
        <p:blipFill>
          <a:blip r:embed="rId1"/>
          <a:stretch/>
        </p:blipFill>
        <p:spPr>
          <a:xfrm>
            <a:off x="360000" y="2797560"/>
            <a:ext cx="2574720" cy="982080"/>
          </a:xfrm>
          <a:prstGeom prst="rect">
            <a:avLst/>
          </a:prstGeom>
          <a:ln w="0">
            <a:noFill/>
          </a:ln>
        </p:spPr>
      </p:pic>
      <p:sp>
        <p:nvSpPr>
          <p:cNvPr id="57" name=""/>
          <p:cNvSpPr/>
          <p:nvPr/>
        </p:nvSpPr>
        <p:spPr>
          <a:xfrm>
            <a:off x="360000" y="3960000"/>
            <a:ext cx="2519640" cy="111384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GB" sz="1800" spc="-1" strike="noStrike">
                <a:solidFill>
                  <a:srgbClr val="000000"/>
                </a:solidFill>
                <a:latin typeface="Arial"/>
              </a:rPr>
              <a:t>A green, progressive party with elements from social democracy and liberalism.</a:t>
            </a:r>
            <a:endParaRPr b="0" lang="en-GB" sz="1800" spc="-1" strike="noStrike">
              <a:solidFill>
                <a:srgbClr val="000000"/>
              </a:solidFill>
              <a:latin typeface="Arial"/>
            </a:endParaRPr>
          </a:p>
        </p:txBody>
      </p:sp>
      <p:pic>
        <p:nvPicPr>
          <p:cNvPr id="58" name="" descr=""/>
          <p:cNvPicPr/>
          <p:nvPr/>
        </p:nvPicPr>
        <p:blipFill>
          <a:blip r:embed="rId2"/>
          <a:stretch/>
        </p:blipFill>
        <p:spPr>
          <a:xfrm>
            <a:off x="3600000" y="3056400"/>
            <a:ext cx="1492920" cy="723240"/>
          </a:xfrm>
          <a:prstGeom prst="rect">
            <a:avLst/>
          </a:prstGeom>
          <a:ln w="0">
            <a:noFill/>
          </a:ln>
        </p:spPr>
      </p:pic>
      <p:sp>
        <p:nvSpPr>
          <p:cNvPr id="59" name=""/>
          <p:cNvSpPr/>
          <p:nvPr/>
        </p:nvSpPr>
        <p:spPr>
          <a:xfrm>
            <a:off x="3420000" y="3960000"/>
            <a:ext cx="1979640" cy="601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GB" sz="1800" spc="-1" strike="noStrike">
                <a:solidFill>
                  <a:srgbClr val="000000"/>
                </a:solidFill>
                <a:latin typeface="Arial"/>
              </a:rPr>
              <a:t>A party aimed at young people.</a:t>
            </a:r>
            <a:endParaRPr b="0" lang="en-GB" sz="1800" spc="-1" strike="noStrike">
              <a:solidFill>
                <a:srgbClr val="000000"/>
              </a:solidFill>
              <a:latin typeface="Arial"/>
            </a:endParaRPr>
          </a:p>
        </p:txBody>
      </p:sp>
      <p:pic>
        <p:nvPicPr>
          <p:cNvPr id="60" name="" descr=""/>
          <p:cNvPicPr/>
          <p:nvPr/>
        </p:nvPicPr>
        <p:blipFill>
          <a:blip r:embed="rId3"/>
          <a:stretch/>
        </p:blipFill>
        <p:spPr>
          <a:xfrm>
            <a:off x="5831280" y="3082320"/>
            <a:ext cx="2628360" cy="517320"/>
          </a:xfrm>
          <a:prstGeom prst="rect">
            <a:avLst/>
          </a:prstGeom>
          <a:ln w="0">
            <a:noFill/>
          </a:ln>
        </p:spPr>
      </p:pic>
      <p:sp>
        <p:nvSpPr>
          <p:cNvPr id="61" name=""/>
          <p:cNvSpPr/>
          <p:nvPr/>
        </p:nvSpPr>
        <p:spPr>
          <a:xfrm>
            <a:off x="6120000" y="3960000"/>
            <a:ext cx="2159640" cy="601920"/>
          </a:xfrm>
          <a:prstGeom prst="rect">
            <a:avLst/>
          </a:prstGeom>
          <a:noFill/>
          <a:ln w="0">
            <a:noFill/>
          </a:ln>
        </p:spPr>
        <p:style>
          <a:lnRef idx="0"/>
          <a:fillRef idx="0"/>
          <a:effectRef idx="0"/>
          <a:fontRef idx="minor"/>
        </p:style>
        <p:txBody>
          <a:bodyPr lIns="90000" rIns="90000" tIns="45000" bIns="45000" anchor="t">
            <a:noAutofit/>
          </a:bodyPr>
          <a:p>
            <a:pPr>
              <a:lnSpc>
                <a:spcPct val="100000"/>
              </a:lnSpc>
            </a:pPr>
            <a:r>
              <a:rPr b="0" lang="en-GB" sz="1800" spc="-1" strike="noStrike">
                <a:solidFill>
                  <a:srgbClr val="000000"/>
                </a:solidFill>
                <a:latin typeface="Arial"/>
              </a:rPr>
              <a:t>A party that wants to promote...sport!</a:t>
            </a:r>
            <a:endParaRPr b="0" lang="en-GB" sz="1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PlaceHolder 1"/>
          <p:cNvSpPr>
            <a:spLocks noGrp="1"/>
          </p:cNvSpPr>
          <p:nvPr>
            <p:ph type="title"/>
          </p:nvPr>
        </p:nvSpPr>
        <p:spPr>
          <a:xfrm>
            <a:off x="457200" y="206280"/>
            <a:ext cx="8228880" cy="856440"/>
          </a:xfrm>
          <a:prstGeom prst="rect">
            <a:avLst/>
          </a:prstGeom>
          <a:noFill/>
          <a:ln w="0">
            <a:noFill/>
          </a:ln>
        </p:spPr>
        <p:txBody>
          <a:bodyPr numCol="1" spcCol="0" lIns="90000" rIns="90000" tIns="45000" bIns="45000" anchor="ctr">
            <a:noAutofit/>
          </a:bodyPr>
          <a:p>
            <a:pPr indent="0">
              <a:lnSpc>
                <a:spcPct val="100000"/>
              </a:lnSpc>
              <a:buNone/>
              <a:tabLst>
                <a:tab algn="l" pos="0"/>
              </a:tabLst>
            </a:pPr>
            <a:r>
              <a:rPr b="0" lang="en-GB" sz="3200" spc="-1" strike="noStrike">
                <a:solidFill>
                  <a:srgbClr val="000000"/>
                </a:solidFill>
                <a:latin typeface="Calibri"/>
                <a:ea typeface="ＭＳ Ｐゴシック"/>
              </a:rPr>
              <a:t>Political parties participating</a:t>
            </a:r>
            <a:endParaRPr b="0" lang="en-GB" sz="3200" spc="-1" strike="noStrike">
              <a:solidFill>
                <a:srgbClr val="000000"/>
              </a:solidFill>
              <a:latin typeface="Arial"/>
            </a:endParaRPr>
          </a:p>
        </p:txBody>
      </p:sp>
      <p:sp>
        <p:nvSpPr>
          <p:cNvPr id="63" name="PlaceHolder 2"/>
          <p:cNvSpPr>
            <a:spLocks noGrp="1"/>
          </p:cNvSpPr>
          <p:nvPr>
            <p:ph/>
          </p:nvPr>
        </p:nvSpPr>
        <p:spPr>
          <a:xfrm>
            <a:off x="457200" y="1200240"/>
            <a:ext cx="8228880" cy="3393360"/>
          </a:xfrm>
          <a:prstGeom prst="rect">
            <a:avLst/>
          </a:prstGeom>
          <a:noFill/>
          <a:ln w="0">
            <a:noFill/>
          </a:ln>
        </p:spPr>
        <p:txBody>
          <a:bodyPr numCol="3" spcCol="0" lIns="90000" rIns="90000" tIns="45000" bIns="45000" anchor="t">
            <a:noAutofit/>
          </a:bodyPr>
          <a:p>
            <a:pPr marL="343080" indent="0">
              <a:lnSpc>
                <a:spcPct val="100000"/>
              </a:lnSpc>
              <a:spcBef>
                <a:spcPts val="479"/>
              </a:spcBef>
              <a:buNone/>
              <a:tabLst>
                <a:tab algn="l" pos="0"/>
              </a:tabLst>
            </a:pPr>
            <a:r>
              <a:rPr b="0" lang="en-GB" sz="2400" spc="-1" strike="noStrike">
                <a:solidFill>
                  <a:srgbClr val="000000"/>
                </a:solidFill>
                <a:latin typeface="Calibri"/>
                <a:ea typeface="ＭＳ Ｐゴシック"/>
              </a:rPr>
              <a:t>Political parties that will participate and had at least 1 seat in Second Chamber:</a:t>
            </a:r>
            <a:endParaRPr b="0" lang="en-GB" sz="2400" spc="-1" strike="noStrike">
              <a:solidFill>
                <a:srgbClr val="000000"/>
              </a:solidFill>
              <a:latin typeface="Arial"/>
            </a:endParaRPr>
          </a:p>
          <a:p>
            <a:pPr marL="343080" indent="0">
              <a:lnSpc>
                <a:spcPct val="100000"/>
              </a:lnSpc>
              <a:spcBef>
                <a:spcPts val="479"/>
              </a:spcBef>
              <a:buNone/>
              <a:tabLst>
                <a:tab algn="l" pos="0"/>
              </a:tabLst>
            </a:pP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VVD</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D66</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PVV</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CDA</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SP</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GL-PvdA</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FvD</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PvdD</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CU</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Volt</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Ja21</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SGP</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Denk</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BBB</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50plus</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Bij1</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NSC</a:t>
            </a:r>
            <a:endParaRPr b="0" lang="en-GB" sz="2400" spc="-1" strike="noStrike">
              <a:solidFill>
                <a:srgbClr val="000000"/>
              </a:solidFill>
              <a:latin typeface="Arial"/>
            </a:endParaRPr>
          </a:p>
          <a:p>
            <a:pPr lvl="1" marL="743040" indent="-285840">
              <a:lnSpc>
                <a:spcPct val="100000"/>
              </a:lnSpc>
              <a:spcBef>
                <a:spcPts val="479"/>
              </a:spcBef>
              <a:buClr>
                <a:srgbClr val="000000"/>
              </a:buClr>
              <a:buFont typeface="Arial"/>
              <a:buChar char="–"/>
              <a:tabLst>
                <a:tab algn="l" pos="0"/>
              </a:tabLst>
            </a:pPr>
            <a:r>
              <a:rPr b="0" lang="en-GB" sz="2400" spc="-1" strike="noStrike">
                <a:solidFill>
                  <a:srgbClr val="000000"/>
                </a:solidFill>
                <a:latin typeface="Calibri"/>
                <a:ea typeface="ＭＳ Ｐゴシック"/>
              </a:rPr>
              <a:t>BVNL</a:t>
            </a:r>
            <a:endParaRPr b="0" lang="en-GB" sz="2400" spc="-1" strike="noStrike">
              <a:solidFill>
                <a:srgbClr val="000000"/>
              </a:solidFill>
              <a:latin typeface="Arial"/>
            </a:endParaRPr>
          </a:p>
          <a:p>
            <a:pPr indent="0">
              <a:lnSpc>
                <a:spcPct val="100000"/>
              </a:lnSpc>
              <a:spcBef>
                <a:spcPts val="1417"/>
              </a:spcBef>
              <a:buNone/>
              <a:tabLst>
                <a:tab algn="l" pos="0"/>
              </a:tabLst>
            </a:pPr>
            <a:endParaRPr b="0" lang="en-GB" sz="28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4" name="PlaceHolder 1"/>
          <p:cNvSpPr>
            <a:spLocks noGrp="1"/>
          </p:cNvSpPr>
          <p:nvPr>
            <p:ph type="title"/>
          </p:nvPr>
        </p:nvSpPr>
        <p:spPr>
          <a:xfrm>
            <a:off x="598320" y="206280"/>
            <a:ext cx="7990920" cy="639000"/>
          </a:xfrm>
          <a:prstGeom prst="rect">
            <a:avLst/>
          </a:prstGeom>
          <a:noFill/>
          <a:ln w="0">
            <a:noFill/>
          </a:ln>
        </p:spPr>
        <p:txBody>
          <a:bodyPr numCol="1" spcCol="0" lIns="90000" rIns="90000" tIns="45000" bIns="45000" anchor="ctr">
            <a:noAutofit/>
          </a:bodyPr>
          <a:p>
            <a:pPr indent="0">
              <a:lnSpc>
                <a:spcPct val="100000"/>
              </a:lnSpc>
              <a:buNone/>
              <a:tabLst>
                <a:tab algn="l" pos="0"/>
              </a:tabLst>
            </a:pPr>
            <a:r>
              <a:rPr b="0" lang="en-GB" sz="3200" spc="-1" strike="noStrike">
                <a:solidFill>
                  <a:srgbClr val="000000"/>
                </a:solidFill>
                <a:latin typeface="Calibri"/>
              </a:rPr>
              <a:t>Steps after the elections</a:t>
            </a:r>
            <a:endParaRPr b="0" lang="en-GB" sz="3200" spc="-1" strike="noStrike">
              <a:solidFill>
                <a:srgbClr val="000000"/>
              </a:solidFill>
              <a:latin typeface="Arial"/>
            </a:endParaRPr>
          </a:p>
        </p:txBody>
      </p:sp>
      <p:sp>
        <p:nvSpPr>
          <p:cNvPr id="65" name="PlaceHolder 2"/>
          <p:cNvSpPr>
            <a:spLocks noGrp="1"/>
          </p:cNvSpPr>
          <p:nvPr>
            <p:ph/>
          </p:nvPr>
        </p:nvSpPr>
        <p:spPr>
          <a:xfrm>
            <a:off x="598320" y="1200240"/>
            <a:ext cx="7990920" cy="3393360"/>
          </a:xfrm>
          <a:prstGeom prst="rect">
            <a:avLst/>
          </a:prstGeom>
          <a:noFill/>
          <a:ln w="0">
            <a:noFill/>
          </a:ln>
        </p:spPr>
        <p:txBody>
          <a:bodyPr numCol="1" spcCol="0" lIns="90000" rIns="90000" tIns="45000" bIns="45000" anchor="t">
            <a:noAutofit/>
          </a:bodyPr>
          <a:p>
            <a:pPr marL="343080" indent="0">
              <a:lnSpc>
                <a:spcPct val="100000"/>
              </a:lnSpc>
              <a:spcBef>
                <a:spcPts val="360"/>
              </a:spcBef>
              <a:buNone/>
              <a:tabLst>
                <a:tab algn="l" pos="0"/>
              </a:tabLst>
            </a:pPr>
            <a:r>
              <a:rPr b="0" lang="en-US" sz="2400" spc="-1" strike="noStrike">
                <a:solidFill>
                  <a:srgbClr val="000000"/>
                </a:solidFill>
                <a:latin typeface="Calibri"/>
                <a:ea typeface="ＭＳ Ｐゴシック"/>
              </a:rPr>
              <a:t>After the election of a new Second Chamber on November 22</a:t>
            </a:r>
            <a:r>
              <a:rPr b="0" lang="en-US" sz="2400" spc="-1" strike="noStrike" baseline="33000">
                <a:solidFill>
                  <a:srgbClr val="000000"/>
                </a:solidFill>
                <a:latin typeface="Calibri"/>
                <a:ea typeface="ＭＳ Ｐゴシック"/>
              </a:rPr>
              <a:t>nd</a:t>
            </a:r>
            <a:r>
              <a:rPr b="0" lang="en-US" sz="2400" spc="-1" strike="noStrike">
                <a:solidFill>
                  <a:srgbClr val="000000"/>
                </a:solidFill>
                <a:latin typeface="Calibri"/>
                <a:ea typeface="ＭＳ Ｐゴシック"/>
              </a:rPr>
              <a:t> a new cabinet will have to be formed.</a:t>
            </a:r>
            <a:endParaRPr b="0" lang="en-GB" sz="2400" spc="-1" strike="noStrike">
              <a:solidFill>
                <a:srgbClr val="000000"/>
              </a:solidFill>
              <a:latin typeface="Arial"/>
            </a:endParaRPr>
          </a:p>
          <a:p>
            <a:pPr marL="343080" indent="0">
              <a:lnSpc>
                <a:spcPct val="100000"/>
              </a:lnSpc>
              <a:spcBef>
                <a:spcPts val="360"/>
              </a:spcBef>
              <a:buNone/>
              <a:tabLst>
                <a:tab algn="l" pos="0"/>
              </a:tabLst>
            </a:pPr>
            <a:r>
              <a:rPr b="0" lang="en-US" sz="2400" spc="-1" strike="noStrike">
                <a:solidFill>
                  <a:srgbClr val="000000"/>
                </a:solidFill>
                <a:latin typeface="Calibri"/>
                <a:ea typeface="ＭＳ Ｐゴシック"/>
              </a:rPr>
              <a:t>More on this in chapter 6 of your course book, but in short:</a:t>
            </a:r>
            <a:endParaRPr b="0" lang="en-GB" sz="2400" spc="-1" strike="noStrike">
              <a:solidFill>
                <a:srgbClr val="000000"/>
              </a:solidFill>
              <a:latin typeface="Arial"/>
            </a:endParaRPr>
          </a:p>
          <a:p>
            <a:pPr marL="343080" indent="-343080">
              <a:lnSpc>
                <a:spcPct val="100000"/>
              </a:lnSpc>
              <a:spcBef>
                <a:spcPts val="360"/>
              </a:spcBef>
              <a:buClr>
                <a:srgbClr val="000000"/>
              </a:buClr>
              <a:buFont typeface="Calibri"/>
              <a:buAutoNum type="arabicPeriod"/>
              <a:tabLst>
                <a:tab algn="l" pos="0"/>
              </a:tabLst>
            </a:pPr>
            <a:r>
              <a:rPr b="0" lang="en-US" sz="2400" spc="-1" strike="noStrike">
                <a:solidFill>
                  <a:srgbClr val="000000"/>
                </a:solidFill>
                <a:latin typeface="Calibri"/>
                <a:ea typeface="ＭＳ Ｐゴシック"/>
              </a:rPr>
              <a:t>Political parties will look for other parties that can come to an agreement on many or most issues to work together, because...</a:t>
            </a:r>
            <a:endParaRPr b="0" lang="en-GB" sz="2400" spc="-1" strike="noStrike">
              <a:solidFill>
                <a:srgbClr val="000000"/>
              </a:solidFill>
              <a:latin typeface="Arial"/>
            </a:endParaRPr>
          </a:p>
          <a:p>
            <a:pPr marL="343080" indent="-343080">
              <a:lnSpc>
                <a:spcPct val="100000"/>
              </a:lnSpc>
              <a:spcBef>
                <a:spcPts val="360"/>
              </a:spcBef>
              <a:buClr>
                <a:srgbClr val="000000"/>
              </a:buClr>
              <a:buFont typeface="Calibri"/>
              <a:buAutoNum type="arabicPeriod"/>
              <a:tabLst>
                <a:tab algn="l" pos="0"/>
              </a:tabLst>
            </a:pPr>
            <a:r>
              <a:rPr b="0" lang="en-US" sz="2400" spc="-1" strike="noStrike">
                <a:solidFill>
                  <a:srgbClr val="000000"/>
                </a:solidFill>
                <a:latin typeface="Calibri"/>
                <a:ea typeface="ＭＳ Ｐゴシック"/>
              </a:rPr>
              <a:t>…</a:t>
            </a:r>
            <a:r>
              <a:rPr b="0" lang="en-US" sz="2400" spc="-1" strike="noStrike">
                <a:solidFill>
                  <a:srgbClr val="000000"/>
                </a:solidFill>
                <a:latin typeface="Calibri"/>
                <a:ea typeface="ＭＳ Ｐゴシック"/>
              </a:rPr>
              <a:t>.if there are parties that can agree on many or most issues and those parties have a majority in the newly elected Second Chamber, they can form a new cabinet together and run the country. </a:t>
            </a:r>
            <a:endParaRPr b="0" lang="en-GB" sz="2400" spc="-1" strike="noStrike">
              <a:solidFill>
                <a:srgbClr val="000000"/>
              </a:solidFill>
              <a:latin typeface="Arial"/>
            </a:endParaRPr>
          </a:p>
        </p:txBody>
      </p:sp>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6350" cap="flat" cmpd="sng" algn="ctr">
          <a:solidFill>
            <a:schemeClr val="phClr">
              <a:shade val="95000"/>
              <a:satMod val="105000"/>
            </a:schemeClr>
          </a:solidFill>
          <a:prstDash val="solid"/>
          <a:miter/>
        </a:ln>
        <a:ln w="12700" cap="flat" cmpd="sng" algn="ctr">
          <a:solidFill>
            <a:schemeClr val="phClr"/>
          </a:solidFill>
          <a:prstDash val="solid"/>
          <a:miter/>
        </a:ln>
        <a:ln w="19050" cap="flat" cmpd="sng" algn="ctr">
          <a:solidFill>
            <a:schemeClr val="phClr"/>
          </a:solidFill>
          <a:prstDash val="solid"/>
          <a:miter/>
        </a:ln>
      </a:lnStyleLst>
      <a:effectStyleLst>
        <a:effectStyle>
          <a:effectLst/>
        </a:effectStyle>
        <a:effectStyle>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450</TotalTime>
  <Application>LibreOffice/7.4.7.2$Windows_X86_64 LibreOffice_project/723314e595e8007d3cf785c16538505a1c878ca5</Application>
  <AppVersion>15.0000</AppVersion>
  <Words>1385</Words>
  <Paragraphs>169</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2018-04-27T15:20:47Z</dcterms:created>
  <dc:creator>jeoma</dc:creator>
  <dc:description/>
  <dc:language>en-GB</dc:language>
  <cp:lastModifiedBy/>
  <dcterms:modified xsi:type="dcterms:W3CDTF">2023-10-27T13:52:43Z</dcterms:modified>
  <cp:revision>38</cp:revision>
  <dc:subject/>
  <dc:title>PowerPoint Presentation</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PresentationFormat">
    <vt:lpwstr>Diavoorstelling (16:9)</vt:lpwstr>
  </property>
  <property fmtid="{D5CDD505-2E9C-101B-9397-08002B2CF9AE}" pid="3" name="Slides">
    <vt:i4>20</vt:i4>
  </property>
</Properties>
</file>