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7" r:id="rId5"/>
    <p:sldId id="258" r:id="rId6"/>
    <p:sldId id="259" r:id="rId7"/>
    <p:sldId id="261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D82309-C021-60B2-1D9E-22CA7C974E8B}" v="788" dt="2025-10-28T09:04:22.827"/>
    <p1510:client id="{B3CFB094-CDEF-ECF8-E021-1E1071FF4826}" v="3" dt="2025-10-28T09:55:58.4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Schra" userId="S::lennart@senecaburgerschap.nl::1d34c1bc-b5b7-470e-b3cd-94a5f509f228" providerId="AD" clId="Web-{A2D82309-C021-60B2-1D9E-22CA7C974E8B}"/>
    <pc:docChg chg="addSld modSld">
      <pc:chgData name="Lennart Schra" userId="S::lennart@senecaburgerschap.nl::1d34c1bc-b5b7-470e-b3cd-94a5f509f228" providerId="AD" clId="Web-{A2D82309-C021-60B2-1D9E-22CA7C974E8B}" dt="2025-10-28T09:04:22.827" v="957" actId="1076"/>
      <pc:docMkLst>
        <pc:docMk/>
      </pc:docMkLst>
      <pc:sldChg chg="modSp modNotes">
        <pc:chgData name="Lennart Schra" userId="S::lennart@senecaburgerschap.nl::1d34c1bc-b5b7-470e-b3cd-94a5f509f228" providerId="AD" clId="Web-{A2D82309-C021-60B2-1D9E-22CA7C974E8B}" dt="2025-10-28T08:58:34.151" v="951"/>
        <pc:sldMkLst>
          <pc:docMk/>
          <pc:sldMk cId="4098643542" sldId="258"/>
        </pc:sldMkLst>
        <pc:spChg chg="mod">
          <ac:chgData name="Lennart Schra" userId="S::lennart@senecaburgerschap.nl::1d34c1bc-b5b7-470e-b3cd-94a5f509f228" providerId="AD" clId="Web-{A2D82309-C021-60B2-1D9E-22CA7C974E8B}" dt="2025-10-28T08:50:55.194" v="607" actId="14100"/>
          <ac:spMkLst>
            <pc:docMk/>
            <pc:sldMk cId="4098643542" sldId="258"/>
            <ac:spMk id="90" creationId="{00000000-0000-0000-0000-000000000000}"/>
          </ac:spMkLst>
        </pc:spChg>
        <pc:picChg chg="mod">
          <ac:chgData name="Lennart Schra" userId="S::lennart@senecaburgerschap.nl::1d34c1bc-b5b7-470e-b3cd-94a5f509f228" providerId="AD" clId="Web-{A2D82309-C021-60B2-1D9E-22CA7C974E8B}" dt="2025-10-28T08:50:46.084" v="603" actId="1076"/>
          <ac:picMkLst>
            <pc:docMk/>
            <pc:sldMk cId="4098643542" sldId="258"/>
            <ac:picMk id="4" creationId="{0E8D1E25-654D-BDAE-229E-E49F1232469E}"/>
          </ac:picMkLst>
        </pc:picChg>
        <pc:picChg chg="mod">
          <ac:chgData name="Lennart Schra" userId="S::lennart@senecaburgerschap.nl::1d34c1bc-b5b7-470e-b3cd-94a5f509f228" providerId="AD" clId="Web-{A2D82309-C021-60B2-1D9E-22CA7C974E8B}" dt="2025-10-28T08:50:41.428" v="601" actId="1076"/>
          <ac:picMkLst>
            <pc:docMk/>
            <pc:sldMk cId="4098643542" sldId="258"/>
            <ac:picMk id="5" creationId="{2492997D-E0F0-D1D3-6A66-ED49B2A341D6}"/>
          </ac:picMkLst>
        </pc:picChg>
        <pc:picChg chg="mod">
          <ac:chgData name="Lennart Schra" userId="S::lennart@senecaburgerschap.nl::1d34c1bc-b5b7-470e-b3cd-94a5f509f228" providerId="AD" clId="Web-{A2D82309-C021-60B2-1D9E-22CA7C974E8B}" dt="2025-10-28T08:50:44.912" v="602" actId="1076"/>
          <ac:picMkLst>
            <pc:docMk/>
            <pc:sldMk cId="4098643542" sldId="258"/>
            <ac:picMk id="6" creationId="{B3F6DA8F-E644-C281-C676-C8247ED4E88F}"/>
          </ac:picMkLst>
        </pc:picChg>
      </pc:sldChg>
      <pc:sldChg chg="modSp modNotes">
        <pc:chgData name="Lennart Schra" userId="S::lennart@senecaburgerschap.nl::1d34c1bc-b5b7-470e-b3cd-94a5f509f228" providerId="AD" clId="Web-{A2D82309-C021-60B2-1D9E-22CA7C974E8B}" dt="2025-10-28T08:58:11.681" v="948"/>
        <pc:sldMkLst>
          <pc:docMk/>
          <pc:sldMk cId="0" sldId="259"/>
        </pc:sldMkLst>
        <pc:spChg chg="mod">
          <ac:chgData name="Lennart Schra" userId="S::lennart@senecaburgerschap.nl::1d34c1bc-b5b7-470e-b3cd-94a5f509f228" providerId="AD" clId="Web-{A2D82309-C021-60B2-1D9E-22CA7C974E8B}" dt="2025-10-28T08:34:04.744" v="86" actId="20577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Lennart Schra" userId="S::lennart@senecaburgerschap.nl::1d34c1bc-b5b7-470e-b3cd-94a5f509f228" providerId="AD" clId="Web-{A2D82309-C021-60B2-1D9E-22CA7C974E8B}" dt="2025-10-28T08:53:49.339" v="623" actId="14100"/>
          <ac:spMkLst>
            <pc:docMk/>
            <pc:sldMk cId="0" sldId="259"/>
            <ac:spMk id="104" creationId="{00000000-0000-0000-0000-000000000000}"/>
          </ac:spMkLst>
        </pc:spChg>
      </pc:sldChg>
      <pc:sldChg chg="modSp modNotes">
        <pc:chgData name="Lennart Schra" userId="S::lennart@senecaburgerschap.nl::1d34c1bc-b5b7-470e-b3cd-94a5f509f228" providerId="AD" clId="Web-{A2D82309-C021-60B2-1D9E-22CA7C974E8B}" dt="2025-10-28T09:04:22.827" v="957" actId="1076"/>
        <pc:sldMkLst>
          <pc:docMk/>
          <pc:sldMk cId="2512656147" sldId="260"/>
        </pc:sldMkLst>
        <pc:spChg chg="mod">
          <ac:chgData name="Lennart Schra" userId="S::lennart@senecaburgerschap.nl::1d34c1bc-b5b7-470e-b3cd-94a5f509f228" providerId="AD" clId="Web-{A2D82309-C021-60B2-1D9E-22CA7C974E8B}" dt="2025-10-28T08:49:56.817" v="586" actId="20577"/>
          <ac:spMkLst>
            <pc:docMk/>
            <pc:sldMk cId="2512656147" sldId="260"/>
            <ac:spMk id="103" creationId="{5B7E8B93-45F0-D05B-A185-B9DEBEF1A616}"/>
          </ac:spMkLst>
        </pc:spChg>
        <pc:spChg chg="mod">
          <ac:chgData name="Lennart Schra" userId="S::lennart@senecaburgerschap.nl::1d34c1bc-b5b7-470e-b3cd-94a5f509f228" providerId="AD" clId="Web-{A2D82309-C021-60B2-1D9E-22CA7C974E8B}" dt="2025-10-28T09:04:19.515" v="956" actId="20577"/>
          <ac:spMkLst>
            <pc:docMk/>
            <pc:sldMk cId="2512656147" sldId="260"/>
            <ac:spMk id="104" creationId="{9BF2E6E8-DB72-8A13-02FC-AAAB18DADCB7}"/>
          </ac:spMkLst>
        </pc:spChg>
        <pc:picChg chg="mod">
          <ac:chgData name="Lennart Schra" userId="S::lennart@senecaburgerschap.nl::1d34c1bc-b5b7-470e-b3cd-94a5f509f228" providerId="AD" clId="Web-{A2D82309-C021-60B2-1D9E-22CA7C974E8B}" dt="2025-10-28T09:04:22.827" v="957" actId="1076"/>
          <ac:picMkLst>
            <pc:docMk/>
            <pc:sldMk cId="2512656147" sldId="260"/>
            <ac:picMk id="3" creationId="{AA991B57-54D2-9D0B-F275-0D91EAF48115}"/>
          </ac:picMkLst>
        </pc:picChg>
        <pc:picChg chg="mod">
          <ac:chgData name="Lennart Schra" userId="S::lennart@senecaburgerschap.nl::1d34c1bc-b5b7-470e-b3cd-94a5f509f228" providerId="AD" clId="Web-{A2D82309-C021-60B2-1D9E-22CA7C974E8B}" dt="2025-10-28T08:57:29.615" v="905" actId="1076"/>
          <ac:picMkLst>
            <pc:docMk/>
            <pc:sldMk cId="2512656147" sldId="260"/>
            <ac:picMk id="4" creationId="{C5E2CB13-6D5F-32D1-8CAF-29CFEB6D3CE6}"/>
          </ac:picMkLst>
        </pc:picChg>
      </pc:sldChg>
      <pc:sldChg chg="add replId">
        <pc:chgData name="Lennart Schra" userId="S::lennart@senecaburgerschap.nl::1d34c1bc-b5b7-470e-b3cd-94a5f509f228" providerId="AD" clId="Web-{A2D82309-C021-60B2-1D9E-22CA7C974E8B}" dt="2025-10-28T08:24:03.131" v="1"/>
        <pc:sldMkLst>
          <pc:docMk/>
          <pc:sldMk cId="1576287517" sldId="261"/>
        </pc:sldMkLst>
      </pc:sldChg>
    </pc:docChg>
  </pc:docChgLst>
  <pc:docChgLst>
    <pc:chgData name="Naomi Juurlink" userId="S::naomi@senecaburgerschap.nl::e78174a2-299e-4059-a3a4-51c7a85b8a06" providerId="AD" clId="Web-{A1C371CA-BAB2-F257-B00D-37733A6042C1}"/>
    <pc:docChg chg="addSld delSld modSld">
      <pc:chgData name="Naomi Juurlink" userId="S::naomi@senecaburgerschap.nl::e78174a2-299e-4059-a3a4-51c7a85b8a06" providerId="AD" clId="Web-{A1C371CA-BAB2-F257-B00D-37733A6042C1}" dt="2025-10-24T10:12:51.232" v="1085" actId="1076"/>
      <pc:docMkLst>
        <pc:docMk/>
      </pc:docMkLst>
      <pc:sldChg chg="modSp add">
        <pc:chgData name="Naomi Juurlink" userId="S::naomi@senecaburgerschap.nl::e78174a2-299e-4059-a3a4-51c7a85b8a06" providerId="AD" clId="Web-{A1C371CA-BAB2-F257-B00D-37733A6042C1}" dt="2025-10-24T10:08:37.146" v="1063" actId="20577"/>
        <pc:sldMkLst>
          <pc:docMk/>
          <pc:sldMk cId="2314404034" sldId="257"/>
        </pc:sldMkLst>
        <pc:spChg chg="mod">
          <ac:chgData name="Naomi Juurlink" userId="S::naomi@senecaburgerschap.nl::e78174a2-299e-4059-a3a4-51c7a85b8a06" providerId="AD" clId="Web-{A1C371CA-BAB2-F257-B00D-37733A6042C1}" dt="2025-10-24T10:08:37.146" v="1063" actId="20577"/>
          <ac:spMkLst>
            <pc:docMk/>
            <pc:sldMk cId="2314404034" sldId="257"/>
            <ac:spMk id="84" creationId="{00000000-0000-0000-0000-000000000000}"/>
          </ac:spMkLst>
        </pc:spChg>
      </pc:sldChg>
      <pc:sldChg chg="addSp delSp modSp add addAnim delAnim modAnim modNotes">
        <pc:chgData name="Naomi Juurlink" userId="S::naomi@senecaburgerschap.nl::e78174a2-299e-4059-a3a4-51c7a85b8a06" providerId="AD" clId="Web-{A1C371CA-BAB2-F257-B00D-37733A6042C1}" dt="2025-10-24T10:08:01.489" v="1057"/>
        <pc:sldMkLst>
          <pc:docMk/>
          <pc:sldMk cId="4098643542" sldId="258"/>
        </pc:sldMkLst>
        <pc:spChg chg="mod">
          <ac:chgData name="Naomi Juurlink" userId="S::naomi@senecaburgerschap.nl::e78174a2-299e-4059-a3a4-51c7a85b8a06" providerId="AD" clId="Web-{A1C371CA-BAB2-F257-B00D-37733A6042C1}" dt="2025-10-24T09:31:03.547" v="11" actId="20577"/>
          <ac:spMkLst>
            <pc:docMk/>
            <pc:sldMk cId="4098643542" sldId="258"/>
            <ac:spMk id="89" creationId="{00000000-0000-0000-0000-000000000000}"/>
          </ac:spMkLst>
        </pc:spChg>
        <pc:spChg chg="mod">
          <ac:chgData name="Naomi Juurlink" userId="S::naomi@senecaburgerschap.nl::e78174a2-299e-4059-a3a4-51c7a85b8a06" providerId="AD" clId="Web-{A1C371CA-BAB2-F257-B00D-37733A6042C1}" dt="2025-10-24T09:54:07.674" v="447" actId="20577"/>
          <ac:spMkLst>
            <pc:docMk/>
            <pc:sldMk cId="4098643542" sldId="258"/>
            <ac:spMk id="90" creationId="{00000000-0000-0000-0000-000000000000}"/>
          </ac:spMkLst>
        </pc:spChg>
        <pc:picChg chg="add mod ord">
          <ac:chgData name="Naomi Juurlink" userId="S::naomi@senecaburgerschap.nl::e78174a2-299e-4059-a3a4-51c7a85b8a06" providerId="AD" clId="Web-{A1C371CA-BAB2-F257-B00D-37733A6042C1}" dt="2025-10-24T09:38:45.339" v="120"/>
          <ac:picMkLst>
            <pc:docMk/>
            <pc:sldMk cId="4098643542" sldId="258"/>
            <ac:picMk id="4" creationId="{0E8D1E25-654D-BDAE-229E-E49F1232469E}"/>
          </ac:picMkLst>
        </pc:picChg>
        <pc:picChg chg="add mod">
          <ac:chgData name="Naomi Juurlink" userId="S::naomi@senecaburgerschap.nl::e78174a2-299e-4059-a3a4-51c7a85b8a06" providerId="AD" clId="Web-{A1C371CA-BAB2-F257-B00D-37733A6042C1}" dt="2025-10-24T09:38:19.432" v="117" actId="1076"/>
          <ac:picMkLst>
            <pc:docMk/>
            <pc:sldMk cId="4098643542" sldId="258"/>
            <ac:picMk id="5" creationId="{2492997D-E0F0-D1D3-6A66-ED49B2A341D6}"/>
          </ac:picMkLst>
        </pc:picChg>
        <pc:picChg chg="add mod">
          <ac:chgData name="Naomi Juurlink" userId="S::naomi@senecaburgerschap.nl::e78174a2-299e-4059-a3a4-51c7a85b8a06" providerId="AD" clId="Web-{A1C371CA-BAB2-F257-B00D-37733A6042C1}" dt="2025-10-24T09:47:37.931" v="261" actId="1076"/>
          <ac:picMkLst>
            <pc:docMk/>
            <pc:sldMk cId="4098643542" sldId="258"/>
            <ac:picMk id="6" creationId="{B3F6DA8F-E644-C281-C676-C8247ED4E88F}"/>
          </ac:picMkLst>
        </pc:picChg>
      </pc:sldChg>
      <pc:sldChg chg="modSp add">
        <pc:chgData name="Naomi Juurlink" userId="S::naomi@senecaburgerschap.nl::e78174a2-299e-4059-a3a4-51c7a85b8a06" providerId="AD" clId="Web-{A1C371CA-BAB2-F257-B00D-37733A6042C1}" dt="2025-10-24T09:53:02.094" v="404" actId="20577"/>
        <pc:sldMkLst>
          <pc:docMk/>
          <pc:sldMk cId="0" sldId="259"/>
        </pc:sldMkLst>
        <pc:spChg chg="mod">
          <ac:chgData name="Naomi Juurlink" userId="S::naomi@senecaburgerschap.nl::e78174a2-299e-4059-a3a4-51c7a85b8a06" providerId="AD" clId="Web-{A1C371CA-BAB2-F257-B00D-37733A6042C1}" dt="2025-10-24T09:52:48.797" v="381" actId="20577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Naomi Juurlink" userId="S::naomi@senecaburgerschap.nl::e78174a2-299e-4059-a3a4-51c7a85b8a06" providerId="AD" clId="Web-{A1C371CA-BAB2-F257-B00D-37733A6042C1}" dt="2025-10-24T09:53:02.094" v="404" actId="20577"/>
          <ac:spMkLst>
            <pc:docMk/>
            <pc:sldMk cId="0" sldId="259"/>
            <ac:spMk id="104" creationId="{00000000-0000-0000-0000-000000000000}"/>
          </ac:spMkLst>
        </pc:spChg>
      </pc:sldChg>
      <pc:sldChg chg="addSp delSp modSp add replId modNotes">
        <pc:chgData name="Naomi Juurlink" userId="S::naomi@senecaburgerschap.nl::e78174a2-299e-4059-a3a4-51c7a85b8a06" providerId="AD" clId="Web-{A1C371CA-BAB2-F257-B00D-37733A6042C1}" dt="2025-10-24T10:12:51.232" v="1085" actId="1076"/>
        <pc:sldMkLst>
          <pc:docMk/>
          <pc:sldMk cId="2512656147" sldId="260"/>
        </pc:sldMkLst>
        <pc:spChg chg="mod">
          <ac:chgData name="Naomi Juurlink" userId="S::naomi@senecaburgerschap.nl::e78174a2-299e-4059-a3a4-51c7a85b8a06" providerId="AD" clId="Web-{A1C371CA-BAB2-F257-B00D-37733A6042C1}" dt="2025-10-24T10:12:42.322" v="1084" actId="20577"/>
          <ac:spMkLst>
            <pc:docMk/>
            <pc:sldMk cId="2512656147" sldId="260"/>
            <ac:spMk id="104" creationId="{9BF2E6E8-DB72-8A13-02FC-AAAB18DADCB7}"/>
          </ac:spMkLst>
        </pc:spChg>
        <pc:picChg chg="add mod">
          <ac:chgData name="Naomi Juurlink" userId="S::naomi@senecaburgerschap.nl::e78174a2-299e-4059-a3a4-51c7a85b8a06" providerId="AD" clId="Web-{A1C371CA-BAB2-F257-B00D-37733A6042C1}" dt="2025-10-24T10:12:51.232" v="1085" actId="1076"/>
          <ac:picMkLst>
            <pc:docMk/>
            <pc:sldMk cId="2512656147" sldId="260"/>
            <ac:picMk id="3" creationId="{AA991B57-54D2-9D0B-F275-0D91EAF48115}"/>
          </ac:picMkLst>
        </pc:picChg>
        <pc:picChg chg="add mod">
          <ac:chgData name="Naomi Juurlink" userId="S::naomi@senecaburgerschap.nl::e78174a2-299e-4059-a3a4-51c7a85b8a06" providerId="AD" clId="Web-{A1C371CA-BAB2-F257-B00D-37733A6042C1}" dt="2025-10-24T10:12:32.235" v="1077" actId="1076"/>
          <ac:picMkLst>
            <pc:docMk/>
            <pc:sldMk cId="2512656147" sldId="260"/>
            <ac:picMk id="4" creationId="{C5E2CB13-6D5F-32D1-8CAF-29CFEB6D3CE6}"/>
          </ac:picMkLst>
        </pc:picChg>
      </pc:sldChg>
    </pc:docChg>
  </pc:docChgLst>
  <pc:docChgLst>
    <pc:chgData name="Lennart Schra" userId="S::lennart@senecaburgerschap.nl::1d34c1bc-b5b7-470e-b3cd-94a5f509f228" providerId="AD" clId="Web-{B3CFB094-CDEF-ECF8-E021-1E1071FF4826}"/>
    <pc:docChg chg="modSld">
      <pc:chgData name="Lennart Schra" userId="S::lennart@senecaburgerschap.nl::1d34c1bc-b5b7-470e-b3cd-94a5f509f228" providerId="AD" clId="Web-{B3CFB094-CDEF-ECF8-E021-1E1071FF4826}" dt="2025-10-28T09:55:57.096" v="1" actId="20577"/>
      <pc:docMkLst>
        <pc:docMk/>
      </pc:docMkLst>
      <pc:sldChg chg="modSp">
        <pc:chgData name="Lennart Schra" userId="S::lennart@senecaburgerschap.nl::1d34c1bc-b5b7-470e-b3cd-94a5f509f228" providerId="AD" clId="Web-{B3CFB094-CDEF-ECF8-E021-1E1071FF4826}" dt="2025-10-28T09:55:57.096" v="1" actId="20577"/>
        <pc:sldMkLst>
          <pc:docMk/>
          <pc:sldMk cId="0" sldId="259"/>
        </pc:sldMkLst>
        <pc:spChg chg="mod">
          <ac:chgData name="Lennart Schra" userId="S::lennart@senecaburgerschap.nl::1d34c1bc-b5b7-470e-b3cd-94a5f509f228" providerId="AD" clId="Web-{B3CFB094-CDEF-ECF8-E021-1E1071FF4826}" dt="2025-10-28T09:55:57.096" v="1" actId="20577"/>
          <ac:spMkLst>
            <pc:docMk/>
            <pc:sldMk cId="0" sldId="259"/>
            <ac:spMk id="10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86599-8E5E-484F-A481-46A9336A8199}" type="datetimeFigureOut">
              <a:t>10/28/2025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15EC6-E056-4DD3-8124-A5551D93172C}" type="slidenum"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8685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dirty="0"/>
              <a:t>Deze les heeft verschillende doelen en afhankelijk van het doel past het bij het onderwijstype.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dirty="0"/>
              <a:t>Als het doel vooral is om leerlingen verschil over dictatuur en democratie uit te leggen, pas het goed bij vmbo.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dirty="0"/>
              <a:t>Als het doel vooral is om leerlingen na te laten denken over hun eigen invloed, past het goed bij havo.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 dirty="0"/>
              <a:t>Leerlingen na laten denk over de toekomst past bij alle onderwijstypen.</a:t>
            </a: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bcf863ac5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6"/>
              </a:lnSpc>
              <a:spcAft>
                <a:spcPts val="800"/>
              </a:spcAft>
              <a:buClr>
                <a:schemeClr val="dk1"/>
              </a:buClr>
              <a:buSzPts val="1100"/>
            </a:pPr>
            <a:r>
              <a:rPr lang="nl-NL" dirty="0"/>
              <a:t>Voor de docent: </a:t>
            </a:r>
            <a:br>
              <a:rPr lang="nl-NL" dirty="0">
                <a:cs typeface="+mn-lt"/>
              </a:rPr>
            </a:br>
            <a:r>
              <a:rPr lang="nl-NL" dirty="0">
                <a:ea typeface="Calibri"/>
                <a:cs typeface="+mn-lt"/>
              </a:rPr>
              <a:t>Vragen kunnen klassikaal behandeld worden of in groepjes worden besproken en klassikaal nabespreken. </a:t>
            </a:r>
            <a:br>
              <a:rPr lang="nl-NL" dirty="0">
                <a:cs typeface="+mn-lt"/>
              </a:rPr>
            </a:br>
            <a:r>
              <a:rPr lang="nl-NL" dirty="0"/>
              <a:t> 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87" name="Google Shape;87;g28bcf863ac5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bcf863ac5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Let op:  de regels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zijn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informeel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.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Mocht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de PVV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dus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grootste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worden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, dan is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zij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–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volgens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de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informere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regels,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zie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4 –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als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eerste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aan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zet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, maar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andere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partijen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kunnen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daarop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reageren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zoals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zij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willen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(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naar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verwachting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zal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het dan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moeilijk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worden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voor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de PVV om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een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meerderheidscoalitie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te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vormen</a:t>
            </a:r>
            <a:r>
              <a:rPr lang="en-US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 .</a:t>
            </a:r>
          </a:p>
          <a:p>
            <a:pPr>
              <a:buSzPts val="1100"/>
            </a:pPr>
            <a:endParaRPr lang="en-US" dirty="0">
              <a:solidFill>
                <a:schemeClr val="dk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01" name="Google Shape;101;g28bcf863ac5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3BBE645F-B51C-81F3-3BB5-5C825635A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7C698081-DE6B-AACE-7350-4A6CD2A7D2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1" name="Google Shape;101;g28bcf863ac5_1_19:notes">
            <a:extLst>
              <a:ext uri="{FF2B5EF4-FFF2-40B4-BE49-F238E27FC236}">
                <a16:creationId xmlns:a16="http://schemas.microsoft.com/office/drawing/2014/main" id="{5C18CF20-C062-6821-2EEB-47C44B4A3C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256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511E0C4A-55FF-8546-A869-8CB034ED0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113E37BB-9C7D-51E0-0143-E1D02EC710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l-NL" dirty="0">
                <a:solidFill>
                  <a:schemeClr val="dk1"/>
                </a:solidFill>
              </a:rPr>
              <a:t>Voor de docent:</a:t>
            </a:r>
            <a:endParaRPr lang="nl-NL" dirty="0"/>
          </a:p>
          <a:p>
            <a:r>
              <a:rPr lang="nl-NL" dirty="0">
                <a:solidFill>
                  <a:schemeClr val="dk1"/>
                </a:solidFill>
              </a:rPr>
              <a:t>Dit kan op papier, via de meerderhedenzoeker van NOS of de coalitiebouwer.</a:t>
            </a:r>
            <a:endParaRPr lang="nl-NL" dirty="0"/>
          </a:p>
        </p:txBody>
      </p:sp>
      <p:sp>
        <p:nvSpPr>
          <p:cNvPr id="101" name="Google Shape;101;g28bcf863ac5_1_19:notes">
            <a:extLst>
              <a:ext uri="{FF2B5EF4-FFF2-40B4-BE49-F238E27FC236}">
                <a16:creationId xmlns:a16="http://schemas.microsoft.com/office/drawing/2014/main" id="{76A41C04-AC87-0DA1-D4F4-AEE383ABB3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660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28.10.2025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2460400" y="3106633"/>
            <a:ext cx="7367200" cy="20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6565" indent="-186055" algn="ctr">
              <a:buClr>
                <a:schemeClr val="dk1"/>
              </a:buClr>
              <a:buSzPts val="3200"/>
              <a:buNone/>
            </a:pPr>
            <a:r>
              <a:rPr lang="nl-NL" sz="4800" dirty="0">
                <a:solidFill>
                  <a:schemeClr val="lt1"/>
                </a:solidFill>
                <a:latin typeface="Calibri"/>
              </a:rPr>
              <a:t>Formatiewijzer</a:t>
            </a:r>
            <a:endParaRPr lang="nl-NL" sz="4800">
              <a:solidFill>
                <a:schemeClr val="lt1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440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3600" dirty="0">
                <a:solidFill>
                  <a:schemeClr val="lt1"/>
                </a:solidFill>
                <a:latin typeface="Calibri"/>
              </a:rPr>
              <a:t>Formeren kan je leren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628593" y="1528571"/>
            <a:ext cx="6126618" cy="2937054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Clr>
                <a:prstClr val="black"/>
              </a:buClr>
              <a:buSzPts val="1800"/>
              <a:buAutoNum type="arabicPeriod"/>
            </a:pPr>
            <a:r>
              <a:rPr lang="nl-NL" sz="2100" i="1" dirty="0">
                <a:latin typeface="Raleway"/>
                <a:ea typeface="Raleway"/>
                <a:cs typeface="Raleway"/>
              </a:rPr>
              <a:t>Wat zijn voorwaarden voor jou om met iemand samen te werken?</a:t>
            </a:r>
            <a:endParaRPr lang="nl-NL" sz="2133" i="1" dirty="0">
              <a:latin typeface="Raleway"/>
              <a:ea typeface="Raleway"/>
              <a:cs typeface="Raleway"/>
            </a:endParaRPr>
          </a:p>
          <a:p>
            <a:pPr marL="457200" indent="-457200">
              <a:lnSpc>
                <a:spcPct val="150000"/>
              </a:lnSpc>
              <a:buSzPts val="1800"/>
              <a:buAutoNum type="arabicPeriod"/>
            </a:pPr>
            <a:r>
              <a:rPr lang="nl-NL" sz="2100" i="1" dirty="0">
                <a:latin typeface="Raleway"/>
                <a:ea typeface="Raleway"/>
                <a:cs typeface="Raleway"/>
              </a:rPr>
              <a:t>Wat is een coalitie en waarom hebben we deze nodig?</a:t>
            </a:r>
          </a:p>
          <a:p>
            <a:pPr marL="457200" indent="-457200">
              <a:lnSpc>
                <a:spcPct val="150000"/>
              </a:lnSpc>
              <a:buSzPts val="1800"/>
              <a:buAutoNum type="arabicPeriod"/>
            </a:pPr>
            <a:r>
              <a:rPr lang="nl-NL" sz="2100" i="1" dirty="0">
                <a:latin typeface="Raleway"/>
                <a:ea typeface="Raleway"/>
                <a:cs typeface="Raleway"/>
              </a:rPr>
              <a:t>Waarom zouden partijen wel of niet met elkaar willen samenwerken?</a:t>
            </a:r>
            <a:endParaRPr lang="en-US" sz="2100" dirty="0">
              <a:latin typeface="Raleway"/>
              <a:ea typeface="Raleway"/>
              <a:cs typeface="Raleway"/>
            </a:endParaRPr>
          </a:p>
          <a:p>
            <a:pPr marL="457200" indent="-457200">
              <a:lnSpc>
                <a:spcPct val="150000"/>
              </a:lnSpc>
              <a:buSzPts val="1800"/>
              <a:buAutoNum type="arabicPeriod"/>
            </a:pPr>
            <a:endParaRPr lang="nl-NL" sz="2100" i="1" dirty="0">
              <a:latin typeface="Raleway"/>
              <a:ea typeface="Raleway"/>
              <a:cs typeface="Raleway"/>
            </a:endParaRPr>
          </a:p>
          <a:p>
            <a:pPr marL="457200" indent="-457200">
              <a:lnSpc>
                <a:spcPct val="150000"/>
              </a:lnSpc>
              <a:buSzPts val="1800"/>
              <a:buAutoNum type="arabicPeriod"/>
            </a:pPr>
            <a:endParaRPr lang="nl-NL" sz="2100" i="1" dirty="0">
              <a:latin typeface="Raleway"/>
              <a:ea typeface="Raleway"/>
              <a:cs typeface="Raleway"/>
            </a:endParaRPr>
          </a:p>
          <a:p>
            <a:pPr marL="457200" indent="-457200">
              <a:lnSpc>
                <a:spcPct val="150000"/>
              </a:lnSpc>
              <a:buSzPts val="1800"/>
              <a:buAutoNum type="arabicPeriod"/>
            </a:pPr>
            <a:endParaRPr lang="nl-NL" sz="2100" i="1" dirty="0">
              <a:latin typeface="Raleway"/>
              <a:ea typeface="Raleway"/>
              <a:cs typeface="Raleway"/>
            </a:endParaRPr>
          </a:p>
          <a:p>
            <a:pPr marL="0" indent="0">
              <a:lnSpc>
                <a:spcPct val="150000"/>
              </a:lnSpc>
              <a:buSzPts val="1800"/>
              <a:buNone/>
            </a:pPr>
            <a:br>
              <a:rPr lang="nl-NL" sz="2100" i="1" dirty="0">
                <a:latin typeface="Raleway"/>
                <a:ea typeface="Raleway"/>
                <a:cs typeface="Raleway"/>
              </a:rPr>
            </a:br>
            <a:endParaRPr sz="2100" i="1">
              <a:latin typeface="Raleway"/>
              <a:ea typeface="Raleway"/>
              <a:cs typeface="Raleway"/>
            </a:endParaRPr>
          </a:p>
          <a:p>
            <a:pPr marL="0" indent="0">
              <a:lnSpc>
                <a:spcPct val="150000"/>
              </a:lnSpc>
              <a:buClr>
                <a:schemeClr val="dk1"/>
              </a:buClr>
              <a:buSzPts val="1800"/>
              <a:buNone/>
            </a:pPr>
            <a:br>
              <a:rPr lang="nl-NL" sz="2100" i="1" dirty="0">
                <a:latin typeface="Raleway"/>
                <a:ea typeface="Raleway"/>
                <a:cs typeface="Raleway"/>
              </a:rPr>
            </a:br>
            <a:endParaRPr sz="2100" i="1">
              <a:latin typeface="Raleway"/>
              <a:ea typeface="Raleway"/>
              <a:cs typeface="Raleway"/>
            </a:endParaRPr>
          </a:p>
        </p:txBody>
      </p:sp>
      <p:pic>
        <p:nvPicPr>
          <p:cNvPr id="5" name="Afbeelding 4" descr="Afbeelding met tekst, Lettertype, schermopname, lijn&#10;&#10;Door AI gegenereerde inhoud is mogelijk onjuist.">
            <a:extLst>
              <a:ext uri="{FF2B5EF4-FFF2-40B4-BE49-F238E27FC236}">
                <a16:creationId xmlns:a16="http://schemas.microsoft.com/office/drawing/2014/main" id="{2492997D-E0F0-D1D3-6A66-ED49B2A34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355" y="5768699"/>
            <a:ext cx="8696186" cy="842341"/>
          </a:xfrm>
          <a:prstGeom prst="rect">
            <a:avLst/>
          </a:prstGeom>
        </p:spPr>
      </p:pic>
      <p:pic>
        <p:nvPicPr>
          <p:cNvPr id="4" name="Afbeelding 3" descr="Afbeelding met tekst, Lettertype, schermopname, typografie&#10;&#10;Door AI gegenereerde inhoud is mogelijk onjuist.">
            <a:extLst>
              <a:ext uri="{FF2B5EF4-FFF2-40B4-BE49-F238E27FC236}">
                <a16:creationId xmlns:a16="http://schemas.microsoft.com/office/drawing/2014/main" id="{0E8D1E25-654D-BDAE-229E-E49F12324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5366" y="1726378"/>
            <a:ext cx="4939561" cy="2311438"/>
          </a:xfrm>
          <a:prstGeom prst="rect">
            <a:avLst/>
          </a:prstGeom>
        </p:spPr>
      </p:pic>
      <p:pic>
        <p:nvPicPr>
          <p:cNvPr id="6" name="Afbeelding 5" descr="Afbeelding met Lettertype, tekst, typografie, wit&#10;&#10;Door AI gegenereerde inhoud is mogelijk onjuist.">
            <a:extLst>
              <a:ext uri="{FF2B5EF4-FFF2-40B4-BE49-F238E27FC236}">
                <a16:creationId xmlns:a16="http://schemas.microsoft.com/office/drawing/2014/main" id="{B3F6DA8F-E644-C281-C676-C8247ED4E8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56" y="4598003"/>
            <a:ext cx="6221846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4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3600" dirty="0">
                <a:solidFill>
                  <a:schemeClr val="lt1"/>
                </a:solidFill>
                <a:latin typeface="Calibri"/>
              </a:rPr>
              <a:t>Formatie-regels</a:t>
            </a:r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629753" y="1426494"/>
            <a:ext cx="10645953" cy="4817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NL" sz="2000" dirty="0">
                <a:latin typeface="Raleway"/>
                <a:ea typeface="Raleway"/>
                <a:cs typeface="Raleway"/>
              </a:rPr>
              <a:t>Er is niets vastgelegd in de wet over formaties of coalities. De regels zijn dus "informeel". </a:t>
            </a:r>
            <a:endParaRPr lang="en-US" sz="1800" dirty="0">
              <a:ea typeface="Raleway"/>
            </a:endParaRPr>
          </a:p>
          <a:p>
            <a:pPr marL="0" indent="0">
              <a:lnSpc>
                <a:spcPct val="150000"/>
              </a:lnSpc>
              <a:buNone/>
            </a:pPr>
            <a:br>
              <a:rPr lang="nl-NL" sz="2000" dirty="0">
                <a:latin typeface="Raleway"/>
                <a:ea typeface="Raleway"/>
                <a:cs typeface="Raleway"/>
              </a:rPr>
            </a:br>
            <a:r>
              <a:rPr lang="nl-NL" sz="2000" dirty="0">
                <a:latin typeface="Raleway"/>
                <a:ea typeface="Raleway"/>
                <a:cs typeface="Raleway"/>
              </a:rPr>
              <a:t>Een coalitie bestaat uit...</a:t>
            </a:r>
            <a:endParaRPr lang="en-US" sz="1800" dirty="0">
              <a:ea typeface="Raleway"/>
            </a:endParaRP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nl-NL" sz="2000" dirty="0">
                <a:latin typeface="Raleway"/>
                <a:ea typeface="Raleway"/>
                <a:cs typeface="Raleway"/>
              </a:rPr>
              <a:t>... partijen die samen 76 zetels of meer hebben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nl-NL" sz="2000" dirty="0">
                <a:latin typeface="Raleway"/>
                <a:ea typeface="Raleway"/>
                <a:cs typeface="Raleway"/>
              </a:rPr>
              <a:t>… zo min mogelijk partijen 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nl-NL" sz="2000" dirty="0">
                <a:latin typeface="Raleway"/>
                <a:ea typeface="Raleway"/>
                <a:cs typeface="Raleway"/>
              </a:rPr>
              <a:t>... partijen die ideologisch niet te ver van elkaar afstaan.</a:t>
            </a:r>
          </a:p>
          <a:p>
            <a:pPr marL="0" indent="0">
              <a:lnSpc>
                <a:spcPct val="150000"/>
              </a:lnSpc>
              <a:buNone/>
            </a:pPr>
            <a:endParaRPr lang="nl-NL" sz="1100" dirty="0">
              <a:latin typeface="Raleway"/>
              <a:ea typeface="Raleway"/>
              <a:cs typeface="Ralew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2000" dirty="0">
                <a:latin typeface="Raleway"/>
                <a:ea typeface="Raleway"/>
                <a:cs typeface="Raleway"/>
              </a:rPr>
              <a:t>Ook twee "regels" die te maken hebben met de uitslag:</a:t>
            </a:r>
            <a:endParaRPr lang="nl-NL" sz="1800" dirty="0"/>
          </a:p>
          <a:p>
            <a:pPr marL="0" indent="0">
              <a:lnSpc>
                <a:spcPct val="150000"/>
              </a:lnSpc>
              <a:buNone/>
            </a:pPr>
            <a:r>
              <a:rPr lang="nl-NL" sz="2000" dirty="0">
                <a:latin typeface="Raleway"/>
              </a:rPr>
              <a:t>4)  De grootste partij mag beginnen met de onderhandelingen.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2000" dirty="0">
                <a:latin typeface="Raleway"/>
              </a:rPr>
              <a:t>5)  Winnaars van de verkiezingen hebben 'voorrang' ten opzichte van verliezers.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03A629EA-38FC-0FD9-66C5-6D678436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EC15C8F2-FFAF-543F-02EA-96D2CE0A62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3600" dirty="0">
                <a:solidFill>
                  <a:schemeClr val="lt1"/>
                </a:solidFill>
                <a:latin typeface="Calibri"/>
              </a:rPr>
              <a:t>Formatiewijzer</a:t>
            </a:r>
            <a:endParaRPr lang="nl-NL" dirty="0"/>
          </a:p>
        </p:txBody>
      </p:sp>
      <p:sp>
        <p:nvSpPr>
          <p:cNvPr id="104" name="Google Shape;104;p16">
            <a:extLst>
              <a:ext uri="{FF2B5EF4-FFF2-40B4-BE49-F238E27FC236}">
                <a16:creationId xmlns:a16="http://schemas.microsoft.com/office/drawing/2014/main" id="{E83624B9-631C-E939-E279-3394387E0B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615" y="1391858"/>
            <a:ext cx="11356000" cy="5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50000"/>
              </a:lnSpc>
              <a:buSzPts val="1800"/>
              <a:buNone/>
            </a:pPr>
            <a:r>
              <a:rPr lang="nl-NL" sz="2400" dirty="0">
                <a:latin typeface="Raleway"/>
                <a:ea typeface="Raleway"/>
                <a:cs typeface="Raleway"/>
              </a:rPr>
              <a:t>Plaats hier de uitslag van de Tweede Kamerverkiezingen van 2025.</a:t>
            </a:r>
          </a:p>
        </p:txBody>
      </p:sp>
    </p:spTree>
    <p:extLst>
      <p:ext uri="{BB962C8B-B14F-4D97-AF65-F5344CB8AC3E}">
        <p14:creationId xmlns:p14="http://schemas.microsoft.com/office/powerpoint/2010/main" val="157628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2C1E2A32-258D-1830-1454-71B00F240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5B7E8B93-45F0-D05B-A185-B9DEBEF1A6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3600" dirty="0">
                <a:solidFill>
                  <a:schemeClr val="lt1"/>
                </a:solidFill>
                <a:latin typeface="Calibri"/>
              </a:rPr>
              <a:t>Jij als.. informateur.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4" name="Google Shape;104;p16">
            <a:extLst>
              <a:ext uri="{FF2B5EF4-FFF2-40B4-BE49-F238E27FC236}">
                <a16:creationId xmlns:a16="http://schemas.microsoft.com/office/drawing/2014/main" id="{9BF2E6E8-DB72-8A13-02FC-AAAB18DADC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615" y="1391858"/>
            <a:ext cx="11356000" cy="5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NL" sz="2400" dirty="0">
                <a:latin typeface="Raleway"/>
              </a:rPr>
              <a:t>Ga als informateur aan de slag:</a:t>
            </a:r>
            <a:endParaRPr lang="en-US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nl-NL" sz="2400">
                <a:latin typeface="Raleway"/>
              </a:rPr>
              <a:t>Bedenk</a:t>
            </a:r>
            <a:r>
              <a:rPr lang="nl-NL" sz="2400" dirty="0">
                <a:latin typeface="Raleway"/>
                <a:ea typeface="Raleway"/>
                <a:cs typeface="Raleway"/>
              </a:rPr>
              <a:t> twee verschillende coalities (houd rekening met de genoemde </a:t>
            </a:r>
            <a:r>
              <a:rPr lang="nl-NL" sz="2400">
                <a:latin typeface="Raleway"/>
                <a:ea typeface="Raleway"/>
                <a:cs typeface="Raleway"/>
              </a:rPr>
              <a:t>regels).</a:t>
            </a:r>
            <a:endParaRPr lang="nl-NL" sz="1850" dirty="0">
              <a:ea typeface="Raleway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nl-NL" sz="2400" dirty="0">
                <a:latin typeface="Raleway"/>
                <a:ea typeface="Raleway"/>
                <a:cs typeface="Raleway"/>
              </a:rPr>
              <a:t>Licht beide keuzes kort toe.</a:t>
            </a:r>
            <a:endParaRPr lang="nl-NL" sz="1850" dirty="0">
              <a:ea typeface="Raleway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nl-NL" sz="2400" dirty="0">
                <a:latin typeface="Raleway"/>
                <a:ea typeface="Raleway"/>
                <a:cs typeface="Raleway"/>
              </a:rPr>
              <a:t>Geef aan welke jij als informateur zou adviseren. </a:t>
            </a:r>
            <a:endParaRPr lang="nl-NL" sz="1850" dirty="0">
              <a:ea typeface="Raleway"/>
            </a:endParaRPr>
          </a:p>
        </p:txBody>
      </p:sp>
      <p:pic>
        <p:nvPicPr>
          <p:cNvPr id="3" name="Afbeelding 2" descr="Afbeelding met schermopname, cirkel, tekst, ontwerp&#10;&#10;Door AI gegenereerde inhoud is mogelijk onjuist.">
            <a:extLst>
              <a:ext uri="{FF2B5EF4-FFF2-40B4-BE49-F238E27FC236}">
                <a16:creationId xmlns:a16="http://schemas.microsoft.com/office/drawing/2014/main" id="{AA991B57-54D2-9D0B-F275-0D91EAF48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493" y="3949838"/>
            <a:ext cx="3762790" cy="2633594"/>
          </a:xfrm>
          <a:prstGeom prst="rect">
            <a:avLst/>
          </a:prstGeom>
        </p:spPr>
      </p:pic>
      <p:pic>
        <p:nvPicPr>
          <p:cNvPr id="4" name="Afbeelding 3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C5E2CB13-6D5F-32D1-8CAF-29CFEB6D3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237" y="4536108"/>
            <a:ext cx="49149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5614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2B8D6FBD09A42A3AC72B840248BF9" ma:contentTypeVersion="4" ma:contentTypeDescription="Een nieuw document maken." ma:contentTypeScope="" ma:versionID="294c947122a135d67a7838a4c247f60b">
  <xsd:schema xmlns:xsd="http://www.w3.org/2001/XMLSchema" xmlns:xs="http://www.w3.org/2001/XMLSchema" xmlns:p="http://schemas.microsoft.com/office/2006/metadata/properties" xmlns:ns2="18cb77e9-ff95-4615-a516-d025b819d1bd" targetNamespace="http://schemas.microsoft.com/office/2006/metadata/properties" ma:root="true" ma:fieldsID="a8435c9107de868d026d5837170def27" ns2:_="">
    <xsd:import namespace="18cb77e9-ff95-4615-a516-d025b819d1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cb77e9-ff95-4615-a516-d025b819d1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0BCA19-D55C-47CC-80FC-E5CFCF1F67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37237B-E014-4874-8DE9-2133947854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7E0E932-B1CA-4C32-A912-B250B8BB55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cb77e9-ff95-4615-a516-d025b819d1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Kantoorthema</vt:lpstr>
      <vt:lpstr>PowerPoint Presentation</vt:lpstr>
      <vt:lpstr>Formeren kan je leren</vt:lpstr>
      <vt:lpstr>Formatie-regels</vt:lpstr>
      <vt:lpstr>Formatiewijzer</vt:lpstr>
      <vt:lpstr>Jij als.. informateur.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326</cp:revision>
  <dcterms:created xsi:type="dcterms:W3CDTF">2025-10-24T09:30:14Z</dcterms:created>
  <dcterms:modified xsi:type="dcterms:W3CDTF">2025-10-28T09:56:06Z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0x0101007C22B8D6FBD09A42A3AC72B840248BF9</vt:lpwstr>
  </property>
</Properties>
</file>