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9" r:id="rId4"/>
    <p:sldId id="316" r:id="rId5"/>
    <p:sldId id="317" r:id="rId6"/>
    <p:sldId id="318" r:id="rId7"/>
    <p:sldId id="263" r:id="rId8"/>
    <p:sldId id="264" r:id="rId9"/>
    <p:sldId id="319" r:id="rId10"/>
    <p:sldId id="320" r:id="rId11"/>
    <p:sldId id="321" r:id="rId12"/>
    <p:sldId id="330" r:id="rId13"/>
    <p:sldId id="328" r:id="rId14"/>
    <p:sldId id="329" r:id="rId15"/>
    <p:sldId id="331" r:id="rId16"/>
    <p:sldId id="333" r:id="rId17"/>
    <p:sldId id="334" r:id="rId18"/>
    <p:sldId id="335" r:id="rId19"/>
    <p:sldId id="324" r:id="rId20"/>
    <p:sldId id="326" r:id="rId21"/>
    <p:sldId id="327" r:id="rId22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scilla Kauling" userId="c1d29051-01a0-48c4-9965-7cf3d47979b4" providerId="ADAL" clId="{E45DAA12-DEAA-4A57-AD74-6A747AC0DCAC}"/>
    <pc:docChg chg="undo custSel addSld delSld modSld sldOrd modMainMaster">
      <pc:chgData name="Priscilla Kauling" userId="c1d29051-01a0-48c4-9965-7cf3d47979b4" providerId="ADAL" clId="{E45DAA12-DEAA-4A57-AD74-6A747AC0DCAC}" dt="2023-10-20T12:51:37.824" v="2887" actId="20577"/>
      <pc:docMkLst>
        <pc:docMk/>
      </pc:docMkLst>
      <pc:sldChg chg="setBg">
        <pc:chgData name="Priscilla Kauling" userId="c1d29051-01a0-48c4-9965-7cf3d47979b4" providerId="ADAL" clId="{E45DAA12-DEAA-4A57-AD74-6A747AC0DCAC}" dt="2023-10-20T11:21:40.386" v="637"/>
        <pc:sldMkLst>
          <pc:docMk/>
          <pc:sldMk cId="0" sldId="259"/>
        </pc:sldMkLst>
      </pc:sldChg>
      <pc:sldChg chg="modSp mod setBg">
        <pc:chgData name="Priscilla Kauling" userId="c1d29051-01a0-48c4-9965-7cf3d47979b4" providerId="ADAL" clId="{E45DAA12-DEAA-4A57-AD74-6A747AC0DCAC}" dt="2023-10-20T12:12:03.296" v="2285" actId="20577"/>
        <pc:sldMkLst>
          <pc:docMk/>
          <pc:sldMk cId="2252798546" sldId="260"/>
        </pc:sldMkLst>
        <pc:spChg chg="mod">
          <ac:chgData name="Priscilla Kauling" userId="c1d29051-01a0-48c4-9965-7cf3d47979b4" providerId="ADAL" clId="{E45DAA12-DEAA-4A57-AD74-6A747AC0DCAC}" dt="2023-10-20T12:12:03.296" v="2285" actId="20577"/>
          <ac:spMkLst>
            <pc:docMk/>
            <pc:sldMk cId="2252798546" sldId="260"/>
            <ac:spMk id="3" creationId="{1A7722E9-E4FB-4014-DF40-5ED32203C4B2}"/>
          </ac:spMkLst>
        </pc:spChg>
      </pc:sldChg>
      <pc:sldChg chg="modSp mod setBg">
        <pc:chgData name="Priscilla Kauling" userId="c1d29051-01a0-48c4-9965-7cf3d47979b4" providerId="ADAL" clId="{E45DAA12-DEAA-4A57-AD74-6A747AC0DCAC}" dt="2023-10-20T12:12:58.138" v="2315" actId="20577"/>
        <pc:sldMkLst>
          <pc:docMk/>
          <pc:sldMk cId="2180159531" sldId="261"/>
        </pc:sldMkLst>
        <pc:spChg chg="mod">
          <ac:chgData name="Priscilla Kauling" userId="c1d29051-01a0-48c4-9965-7cf3d47979b4" providerId="ADAL" clId="{E45DAA12-DEAA-4A57-AD74-6A747AC0DCAC}" dt="2023-10-20T12:08:49.541" v="2274" actId="255"/>
          <ac:spMkLst>
            <pc:docMk/>
            <pc:sldMk cId="2180159531" sldId="261"/>
            <ac:spMk id="2" creationId="{990E2AC7-4622-AA5D-5381-A1841502AFE5}"/>
          </ac:spMkLst>
        </pc:spChg>
        <pc:spChg chg="mod">
          <ac:chgData name="Priscilla Kauling" userId="c1d29051-01a0-48c4-9965-7cf3d47979b4" providerId="ADAL" clId="{E45DAA12-DEAA-4A57-AD74-6A747AC0DCAC}" dt="2023-10-20T12:12:58.138" v="2315" actId="20577"/>
          <ac:spMkLst>
            <pc:docMk/>
            <pc:sldMk cId="2180159531" sldId="261"/>
            <ac:spMk id="3" creationId="{ABA90957-E292-5FBD-EC32-0F64B80C4D55}"/>
          </ac:spMkLst>
        </pc:spChg>
      </pc:sldChg>
      <pc:sldChg chg="modSp mod setBg">
        <pc:chgData name="Priscilla Kauling" userId="c1d29051-01a0-48c4-9965-7cf3d47979b4" providerId="ADAL" clId="{E45DAA12-DEAA-4A57-AD74-6A747AC0DCAC}" dt="2023-10-20T11:21:40.386" v="637"/>
        <pc:sldMkLst>
          <pc:docMk/>
          <pc:sldMk cId="3397050399" sldId="263"/>
        </pc:sldMkLst>
        <pc:spChg chg="mod">
          <ac:chgData name="Priscilla Kauling" userId="c1d29051-01a0-48c4-9965-7cf3d47979b4" providerId="ADAL" clId="{E45DAA12-DEAA-4A57-AD74-6A747AC0DCAC}" dt="2023-10-20T11:16:42.728" v="518" actId="20577"/>
          <ac:spMkLst>
            <pc:docMk/>
            <pc:sldMk cId="3397050399" sldId="263"/>
            <ac:spMk id="2" creationId="{00C4A08E-A165-9796-0DEB-8077B8953738}"/>
          </ac:spMkLst>
        </pc:spChg>
        <pc:spChg chg="mod">
          <ac:chgData name="Priscilla Kauling" userId="c1d29051-01a0-48c4-9965-7cf3d47979b4" providerId="ADAL" clId="{E45DAA12-DEAA-4A57-AD74-6A747AC0DCAC}" dt="2023-10-20T11:10:45.358" v="394" actId="255"/>
          <ac:spMkLst>
            <pc:docMk/>
            <pc:sldMk cId="3397050399" sldId="263"/>
            <ac:spMk id="13315" creationId="{FB101D97-7BB9-7C11-EE45-F7554167C715}"/>
          </ac:spMkLst>
        </pc:spChg>
      </pc:sldChg>
      <pc:sldChg chg="modSp mod setBg">
        <pc:chgData name="Priscilla Kauling" userId="c1d29051-01a0-48c4-9965-7cf3d47979b4" providerId="ADAL" clId="{E45DAA12-DEAA-4A57-AD74-6A747AC0DCAC}" dt="2023-10-20T11:21:40.386" v="637"/>
        <pc:sldMkLst>
          <pc:docMk/>
          <pc:sldMk cId="3652713536" sldId="264"/>
        </pc:sldMkLst>
        <pc:spChg chg="mod">
          <ac:chgData name="Priscilla Kauling" userId="c1d29051-01a0-48c4-9965-7cf3d47979b4" providerId="ADAL" clId="{E45DAA12-DEAA-4A57-AD74-6A747AC0DCAC}" dt="2023-10-20T11:12:49.703" v="442" actId="20577"/>
          <ac:spMkLst>
            <pc:docMk/>
            <pc:sldMk cId="3652713536" sldId="264"/>
            <ac:spMk id="2" creationId="{00C4A08E-A165-9796-0DEB-8077B8953738}"/>
          </ac:spMkLst>
        </pc:spChg>
        <pc:spChg chg="mod">
          <ac:chgData name="Priscilla Kauling" userId="c1d29051-01a0-48c4-9965-7cf3d47979b4" providerId="ADAL" clId="{E45DAA12-DEAA-4A57-AD74-6A747AC0DCAC}" dt="2023-10-20T11:16:10.933" v="499" actId="255"/>
          <ac:spMkLst>
            <pc:docMk/>
            <pc:sldMk cId="3652713536" sldId="264"/>
            <ac:spMk id="13315" creationId="{FB101D97-7BB9-7C11-EE45-F7554167C715}"/>
          </ac:spMkLst>
        </pc:spChg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867517120" sldId="265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063820165" sldId="266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589787104" sldId="267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896353545" sldId="268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949102605" sldId="269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299952709" sldId="270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9441745" sldId="271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638278002" sldId="272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423375311" sldId="273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315633936" sldId="274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511145313" sldId="275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52818951" sldId="276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1188892929" sldId="277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582441116" sldId="278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164138698" sldId="279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816529910" sldId="280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215704829" sldId="281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41442725" sldId="282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685082199" sldId="283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1003531972" sldId="284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866272076" sldId="285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61178244" sldId="286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4121394976" sldId="290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707192842" sldId="294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875899287" sldId="295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1635615763" sldId="296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527560218" sldId="297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5631049" sldId="298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733547972" sldId="299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1273545111" sldId="300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956103783" sldId="301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601647536" sldId="302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444495030" sldId="303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4041704696" sldId="304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971916497" sldId="305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051047038" sldId="306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036700475" sldId="307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1581342801" sldId="308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585041012" sldId="309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501823512" sldId="310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398512492" sldId="311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2499052393" sldId="312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416702305" sldId="313"/>
        </pc:sldMkLst>
      </pc:sldChg>
      <pc:sldChg chg="del">
        <pc:chgData name="Priscilla Kauling" userId="c1d29051-01a0-48c4-9965-7cf3d47979b4" providerId="ADAL" clId="{E45DAA12-DEAA-4A57-AD74-6A747AC0DCAC}" dt="2023-10-20T11:17:09.023" v="522" actId="47"/>
        <pc:sldMkLst>
          <pc:docMk/>
          <pc:sldMk cId="3528413816" sldId="314"/>
        </pc:sldMkLst>
      </pc:sldChg>
      <pc:sldChg chg="setBg">
        <pc:chgData name="Priscilla Kauling" userId="c1d29051-01a0-48c4-9965-7cf3d47979b4" providerId="ADAL" clId="{E45DAA12-DEAA-4A57-AD74-6A747AC0DCAC}" dt="2023-10-20T11:21:40.386" v="637"/>
        <pc:sldMkLst>
          <pc:docMk/>
          <pc:sldMk cId="1173421036" sldId="316"/>
        </pc:sldMkLst>
      </pc:sldChg>
      <pc:sldChg chg="modSp add mod setBg">
        <pc:chgData name="Priscilla Kauling" userId="c1d29051-01a0-48c4-9965-7cf3d47979b4" providerId="ADAL" clId="{E45DAA12-DEAA-4A57-AD74-6A747AC0DCAC}" dt="2023-10-20T11:21:40.386" v="637"/>
        <pc:sldMkLst>
          <pc:docMk/>
          <pc:sldMk cId="3923150199" sldId="317"/>
        </pc:sldMkLst>
        <pc:spChg chg="mod">
          <ac:chgData name="Priscilla Kauling" userId="c1d29051-01a0-48c4-9965-7cf3d47979b4" providerId="ADAL" clId="{E45DAA12-DEAA-4A57-AD74-6A747AC0DCAC}" dt="2023-10-20T11:04:25.100" v="310" actId="21"/>
          <ac:spMkLst>
            <pc:docMk/>
            <pc:sldMk cId="3923150199" sldId="317"/>
            <ac:spMk id="13315" creationId="{FB101D97-7BB9-7C11-EE45-F7554167C715}"/>
          </ac:spMkLst>
        </pc:spChg>
      </pc:sldChg>
      <pc:sldChg chg="modSp add mod setBg">
        <pc:chgData name="Priscilla Kauling" userId="c1d29051-01a0-48c4-9965-7cf3d47979b4" providerId="ADAL" clId="{E45DAA12-DEAA-4A57-AD74-6A747AC0DCAC}" dt="2023-10-20T11:21:40.386" v="637"/>
        <pc:sldMkLst>
          <pc:docMk/>
          <pc:sldMk cId="3012481526" sldId="318"/>
        </pc:sldMkLst>
        <pc:spChg chg="mod">
          <ac:chgData name="Priscilla Kauling" userId="c1d29051-01a0-48c4-9965-7cf3d47979b4" providerId="ADAL" clId="{E45DAA12-DEAA-4A57-AD74-6A747AC0DCAC}" dt="2023-10-20T11:04:59.784" v="330" actId="20577"/>
          <ac:spMkLst>
            <pc:docMk/>
            <pc:sldMk cId="3012481526" sldId="318"/>
            <ac:spMk id="13315" creationId="{FB101D97-7BB9-7C11-EE45-F7554167C715}"/>
          </ac:spMkLst>
        </pc:spChg>
      </pc:sldChg>
      <pc:sldChg chg="modSp add del mod">
        <pc:chgData name="Priscilla Kauling" userId="c1d29051-01a0-48c4-9965-7cf3d47979b4" providerId="ADAL" clId="{E45DAA12-DEAA-4A57-AD74-6A747AC0DCAC}" dt="2023-10-20T11:16:53.286" v="521" actId="2696"/>
        <pc:sldMkLst>
          <pc:docMk/>
          <pc:sldMk cId="2260310758" sldId="319"/>
        </pc:sldMkLst>
        <pc:spChg chg="mod">
          <ac:chgData name="Priscilla Kauling" userId="c1d29051-01a0-48c4-9965-7cf3d47979b4" providerId="ADAL" clId="{E45DAA12-DEAA-4A57-AD74-6A747AC0DCAC}" dt="2023-10-20T11:16:48.339" v="520" actId="20577"/>
          <ac:spMkLst>
            <pc:docMk/>
            <pc:sldMk cId="2260310758" sldId="319"/>
            <ac:spMk id="2" creationId="{00C4A08E-A165-9796-0DEB-8077B8953738}"/>
          </ac:spMkLst>
        </pc:spChg>
      </pc:sldChg>
      <pc:sldChg chg="modSp add mod setBg">
        <pc:chgData name="Priscilla Kauling" userId="c1d29051-01a0-48c4-9965-7cf3d47979b4" providerId="ADAL" clId="{E45DAA12-DEAA-4A57-AD74-6A747AC0DCAC}" dt="2023-10-20T11:26:28.595" v="816" actId="20577"/>
        <pc:sldMkLst>
          <pc:docMk/>
          <pc:sldMk cId="2831168512" sldId="319"/>
        </pc:sldMkLst>
        <pc:spChg chg="mod">
          <ac:chgData name="Priscilla Kauling" userId="c1d29051-01a0-48c4-9965-7cf3d47979b4" providerId="ADAL" clId="{E45DAA12-DEAA-4A57-AD74-6A747AC0DCAC}" dt="2023-10-20T11:17:58.574" v="557" actId="20577"/>
          <ac:spMkLst>
            <pc:docMk/>
            <pc:sldMk cId="2831168512" sldId="319"/>
            <ac:spMk id="2" creationId="{00C4A08E-A165-9796-0DEB-8077B8953738}"/>
          </ac:spMkLst>
        </pc:spChg>
        <pc:spChg chg="mod">
          <ac:chgData name="Priscilla Kauling" userId="c1d29051-01a0-48c4-9965-7cf3d47979b4" providerId="ADAL" clId="{E45DAA12-DEAA-4A57-AD74-6A747AC0DCAC}" dt="2023-10-20T11:26:28.595" v="816" actId="20577"/>
          <ac:spMkLst>
            <pc:docMk/>
            <pc:sldMk cId="2831168512" sldId="319"/>
            <ac:spMk id="13315" creationId="{FB101D97-7BB9-7C11-EE45-F7554167C715}"/>
          </ac:spMkLst>
        </pc:spChg>
      </pc:sldChg>
      <pc:sldChg chg="modSp new mod">
        <pc:chgData name="Priscilla Kauling" userId="c1d29051-01a0-48c4-9965-7cf3d47979b4" providerId="ADAL" clId="{E45DAA12-DEAA-4A57-AD74-6A747AC0DCAC}" dt="2023-10-20T11:34:05.653" v="1002" actId="255"/>
        <pc:sldMkLst>
          <pc:docMk/>
          <pc:sldMk cId="454999433" sldId="320"/>
        </pc:sldMkLst>
        <pc:spChg chg="mod">
          <ac:chgData name="Priscilla Kauling" userId="c1d29051-01a0-48c4-9965-7cf3d47979b4" providerId="ADAL" clId="{E45DAA12-DEAA-4A57-AD74-6A747AC0DCAC}" dt="2023-10-20T11:34:05.653" v="1002" actId="255"/>
          <ac:spMkLst>
            <pc:docMk/>
            <pc:sldMk cId="454999433" sldId="320"/>
            <ac:spMk id="2" creationId="{E4833E6A-4740-CFBA-08A1-A729B772B278}"/>
          </ac:spMkLst>
        </pc:spChg>
        <pc:spChg chg="mod">
          <ac:chgData name="Priscilla Kauling" userId="c1d29051-01a0-48c4-9965-7cf3d47979b4" providerId="ADAL" clId="{E45DAA12-DEAA-4A57-AD74-6A747AC0DCAC}" dt="2023-10-20T11:31:09.188" v="971" actId="20577"/>
          <ac:spMkLst>
            <pc:docMk/>
            <pc:sldMk cId="454999433" sldId="320"/>
            <ac:spMk id="3" creationId="{FBAE2536-D09C-B1CA-C60F-81B8AE0A308C}"/>
          </ac:spMkLst>
        </pc:spChg>
      </pc:sldChg>
      <pc:sldChg chg="modSp new mod">
        <pc:chgData name="Priscilla Kauling" userId="c1d29051-01a0-48c4-9965-7cf3d47979b4" providerId="ADAL" clId="{E45DAA12-DEAA-4A57-AD74-6A747AC0DCAC}" dt="2023-10-20T12:51:03.143" v="2877" actId="20577"/>
        <pc:sldMkLst>
          <pc:docMk/>
          <pc:sldMk cId="4075539057" sldId="321"/>
        </pc:sldMkLst>
        <pc:spChg chg="mod">
          <ac:chgData name="Priscilla Kauling" userId="c1d29051-01a0-48c4-9965-7cf3d47979b4" providerId="ADAL" clId="{E45DAA12-DEAA-4A57-AD74-6A747AC0DCAC}" dt="2023-10-20T12:51:03.143" v="2877" actId="20577"/>
          <ac:spMkLst>
            <pc:docMk/>
            <pc:sldMk cId="4075539057" sldId="321"/>
            <ac:spMk id="2" creationId="{54C52959-9A8D-548A-683E-2BAB251DF70A}"/>
          </ac:spMkLst>
        </pc:spChg>
        <pc:spChg chg="mod">
          <ac:chgData name="Priscilla Kauling" userId="c1d29051-01a0-48c4-9965-7cf3d47979b4" providerId="ADAL" clId="{E45DAA12-DEAA-4A57-AD74-6A747AC0DCAC}" dt="2023-10-20T11:36:22.644" v="1237" actId="20577"/>
          <ac:spMkLst>
            <pc:docMk/>
            <pc:sldMk cId="4075539057" sldId="321"/>
            <ac:spMk id="3" creationId="{1E7FFB30-2F88-FD77-B20F-D6F304DF1920}"/>
          </ac:spMkLst>
        </pc:spChg>
      </pc:sldChg>
      <pc:sldChg chg="modSp new del mod">
        <pc:chgData name="Priscilla Kauling" userId="c1d29051-01a0-48c4-9965-7cf3d47979b4" providerId="ADAL" clId="{E45DAA12-DEAA-4A57-AD74-6A747AC0DCAC}" dt="2023-10-20T12:11:54.313" v="2284" actId="47"/>
        <pc:sldMkLst>
          <pc:docMk/>
          <pc:sldMk cId="3021970311" sldId="322"/>
        </pc:sldMkLst>
        <pc:spChg chg="mod">
          <ac:chgData name="Priscilla Kauling" userId="c1d29051-01a0-48c4-9965-7cf3d47979b4" providerId="ADAL" clId="{E45DAA12-DEAA-4A57-AD74-6A747AC0DCAC}" dt="2023-10-20T11:36:28.756" v="1238" actId="20577"/>
          <ac:spMkLst>
            <pc:docMk/>
            <pc:sldMk cId="3021970311" sldId="322"/>
            <ac:spMk id="2" creationId="{EAA5D564-6C2F-60D1-7E63-37F22A3057F4}"/>
          </ac:spMkLst>
        </pc:spChg>
        <pc:spChg chg="mod">
          <ac:chgData name="Priscilla Kauling" userId="c1d29051-01a0-48c4-9965-7cf3d47979b4" providerId="ADAL" clId="{E45DAA12-DEAA-4A57-AD74-6A747AC0DCAC}" dt="2023-10-20T11:37:06.399" v="1289" actId="20577"/>
          <ac:spMkLst>
            <pc:docMk/>
            <pc:sldMk cId="3021970311" sldId="322"/>
            <ac:spMk id="3" creationId="{497D08FA-4CE7-E8B4-3931-55E8FA072619}"/>
          </ac:spMkLst>
        </pc:spChg>
      </pc:sldChg>
      <pc:sldChg chg="new del">
        <pc:chgData name="Priscilla Kauling" userId="c1d29051-01a0-48c4-9965-7cf3d47979b4" providerId="ADAL" clId="{E45DAA12-DEAA-4A57-AD74-6A747AC0DCAC}" dt="2023-10-20T12:11:52.273" v="2283" actId="47"/>
        <pc:sldMkLst>
          <pc:docMk/>
          <pc:sldMk cId="3153857970" sldId="323"/>
        </pc:sldMkLst>
      </pc:sldChg>
      <pc:sldChg chg="modSp add mod ord">
        <pc:chgData name="Priscilla Kauling" userId="c1d29051-01a0-48c4-9965-7cf3d47979b4" providerId="ADAL" clId="{E45DAA12-DEAA-4A57-AD74-6A747AC0DCAC}" dt="2023-10-20T11:45:01.837" v="1447" actId="20577"/>
        <pc:sldMkLst>
          <pc:docMk/>
          <pc:sldMk cId="590886492" sldId="324"/>
        </pc:sldMkLst>
        <pc:spChg chg="mod">
          <ac:chgData name="Priscilla Kauling" userId="c1d29051-01a0-48c4-9965-7cf3d47979b4" providerId="ADAL" clId="{E45DAA12-DEAA-4A57-AD74-6A747AC0DCAC}" dt="2023-10-20T11:37:53.017" v="1308" actId="20577"/>
          <ac:spMkLst>
            <pc:docMk/>
            <pc:sldMk cId="590886492" sldId="324"/>
            <ac:spMk id="2" creationId="{00C4A08E-A165-9796-0DEB-8077B8953738}"/>
          </ac:spMkLst>
        </pc:spChg>
        <pc:spChg chg="mod">
          <ac:chgData name="Priscilla Kauling" userId="c1d29051-01a0-48c4-9965-7cf3d47979b4" providerId="ADAL" clId="{E45DAA12-DEAA-4A57-AD74-6A747AC0DCAC}" dt="2023-10-20T11:45:01.837" v="1447" actId="20577"/>
          <ac:spMkLst>
            <pc:docMk/>
            <pc:sldMk cId="590886492" sldId="324"/>
            <ac:spMk id="13315" creationId="{FB101D97-7BB9-7C11-EE45-F7554167C715}"/>
          </ac:spMkLst>
        </pc:spChg>
      </pc:sldChg>
      <pc:sldChg chg="new del">
        <pc:chgData name="Priscilla Kauling" userId="c1d29051-01a0-48c4-9965-7cf3d47979b4" providerId="ADAL" clId="{E45DAA12-DEAA-4A57-AD74-6A747AC0DCAC}" dt="2023-10-20T12:11:50.052" v="2282" actId="47"/>
        <pc:sldMkLst>
          <pc:docMk/>
          <pc:sldMk cId="1033210323" sldId="325"/>
        </pc:sldMkLst>
      </pc:sldChg>
      <pc:sldChg chg="modSp add mod">
        <pc:chgData name="Priscilla Kauling" userId="c1d29051-01a0-48c4-9965-7cf3d47979b4" providerId="ADAL" clId="{E45DAA12-DEAA-4A57-AD74-6A747AC0DCAC}" dt="2023-10-20T11:51:53.525" v="1638"/>
        <pc:sldMkLst>
          <pc:docMk/>
          <pc:sldMk cId="2197050282" sldId="326"/>
        </pc:sldMkLst>
        <pc:spChg chg="mod">
          <ac:chgData name="Priscilla Kauling" userId="c1d29051-01a0-48c4-9965-7cf3d47979b4" providerId="ADAL" clId="{E45DAA12-DEAA-4A57-AD74-6A747AC0DCAC}" dt="2023-10-20T11:51:53.525" v="1638"/>
          <ac:spMkLst>
            <pc:docMk/>
            <pc:sldMk cId="2197050282" sldId="326"/>
            <ac:spMk id="13315" creationId="{FB101D97-7BB9-7C11-EE45-F7554167C715}"/>
          </ac:spMkLst>
        </pc:spChg>
      </pc:sldChg>
      <pc:sldChg chg="modSp add mod">
        <pc:chgData name="Priscilla Kauling" userId="c1d29051-01a0-48c4-9965-7cf3d47979b4" providerId="ADAL" clId="{E45DAA12-DEAA-4A57-AD74-6A747AC0DCAC}" dt="2023-10-20T12:51:37.824" v="2887" actId="20577"/>
        <pc:sldMkLst>
          <pc:docMk/>
          <pc:sldMk cId="6657318" sldId="327"/>
        </pc:sldMkLst>
        <pc:spChg chg="mod">
          <ac:chgData name="Priscilla Kauling" userId="c1d29051-01a0-48c4-9965-7cf3d47979b4" providerId="ADAL" clId="{E45DAA12-DEAA-4A57-AD74-6A747AC0DCAC}" dt="2023-10-20T12:51:37.824" v="2887" actId="20577"/>
          <ac:spMkLst>
            <pc:docMk/>
            <pc:sldMk cId="6657318" sldId="327"/>
            <ac:spMk id="2" creationId="{00C4A08E-A165-9796-0DEB-8077B8953738}"/>
          </ac:spMkLst>
        </pc:spChg>
        <pc:spChg chg="mod">
          <ac:chgData name="Priscilla Kauling" userId="c1d29051-01a0-48c4-9965-7cf3d47979b4" providerId="ADAL" clId="{E45DAA12-DEAA-4A57-AD74-6A747AC0DCAC}" dt="2023-10-20T11:55:16.816" v="1729" actId="113"/>
          <ac:spMkLst>
            <pc:docMk/>
            <pc:sldMk cId="6657318" sldId="327"/>
            <ac:spMk id="13315" creationId="{FB101D97-7BB9-7C11-EE45-F7554167C715}"/>
          </ac:spMkLst>
        </pc:spChg>
      </pc:sldChg>
      <pc:sldChg chg="new del">
        <pc:chgData name="Priscilla Kauling" userId="c1d29051-01a0-48c4-9965-7cf3d47979b4" providerId="ADAL" clId="{E45DAA12-DEAA-4A57-AD74-6A747AC0DCAC}" dt="2023-10-20T11:56:35.159" v="1747" actId="680"/>
        <pc:sldMkLst>
          <pc:docMk/>
          <pc:sldMk cId="814682311" sldId="328"/>
        </pc:sldMkLst>
      </pc:sldChg>
      <pc:sldChg chg="add">
        <pc:chgData name="Priscilla Kauling" userId="c1d29051-01a0-48c4-9965-7cf3d47979b4" providerId="ADAL" clId="{E45DAA12-DEAA-4A57-AD74-6A747AC0DCAC}" dt="2023-10-20T12:49:54.969" v="2848"/>
        <pc:sldMkLst>
          <pc:docMk/>
          <pc:sldMk cId="2035025275" sldId="328"/>
        </pc:sldMkLst>
      </pc:sldChg>
      <pc:sldChg chg="modSp new del mod">
        <pc:chgData name="Priscilla Kauling" userId="c1d29051-01a0-48c4-9965-7cf3d47979b4" providerId="ADAL" clId="{E45DAA12-DEAA-4A57-AD74-6A747AC0DCAC}" dt="2023-10-20T12:49:45.857" v="2847" actId="2696"/>
        <pc:sldMkLst>
          <pc:docMk/>
          <pc:sldMk cId="4078242371" sldId="328"/>
        </pc:sldMkLst>
        <pc:spChg chg="mod">
          <ac:chgData name="Priscilla Kauling" userId="c1d29051-01a0-48c4-9965-7cf3d47979b4" providerId="ADAL" clId="{E45DAA12-DEAA-4A57-AD74-6A747AC0DCAC}" dt="2023-10-20T12:43:07.589" v="2665" actId="20577"/>
          <ac:spMkLst>
            <pc:docMk/>
            <pc:sldMk cId="4078242371" sldId="328"/>
            <ac:spMk id="2" creationId="{38FDE4CC-AB2E-3CCB-8EA2-25D646464A2D}"/>
          </ac:spMkLst>
        </pc:spChg>
        <pc:spChg chg="mod">
          <ac:chgData name="Priscilla Kauling" userId="c1d29051-01a0-48c4-9965-7cf3d47979b4" providerId="ADAL" clId="{E45DAA12-DEAA-4A57-AD74-6A747AC0DCAC}" dt="2023-10-20T12:44:44.886" v="2714" actId="20577"/>
          <ac:spMkLst>
            <pc:docMk/>
            <pc:sldMk cId="4078242371" sldId="328"/>
            <ac:spMk id="3" creationId="{0A80EABA-2893-F45C-6281-984E56E6D9B1}"/>
          </ac:spMkLst>
        </pc:spChg>
      </pc:sldChg>
      <pc:sldChg chg="add del setBg">
        <pc:chgData name="Priscilla Kauling" userId="c1d29051-01a0-48c4-9965-7cf3d47979b4" providerId="ADAL" clId="{E45DAA12-DEAA-4A57-AD74-6A747AC0DCAC}" dt="2023-10-20T11:56:34.819" v="1746"/>
        <pc:sldMkLst>
          <pc:docMk/>
          <pc:sldMk cId="1355317094" sldId="329"/>
        </pc:sldMkLst>
      </pc:sldChg>
      <pc:sldChg chg="modSp add mod">
        <pc:chgData name="Priscilla Kauling" userId="c1d29051-01a0-48c4-9965-7cf3d47979b4" providerId="ADAL" clId="{E45DAA12-DEAA-4A57-AD74-6A747AC0DCAC}" dt="2023-10-20T12:51:15.986" v="2881" actId="20577"/>
        <pc:sldMkLst>
          <pc:docMk/>
          <pc:sldMk cId="2352918932" sldId="329"/>
        </pc:sldMkLst>
        <pc:spChg chg="mod">
          <ac:chgData name="Priscilla Kauling" userId="c1d29051-01a0-48c4-9965-7cf3d47979b4" providerId="ADAL" clId="{E45DAA12-DEAA-4A57-AD74-6A747AC0DCAC}" dt="2023-10-20T12:51:15.986" v="2881" actId="20577"/>
          <ac:spMkLst>
            <pc:docMk/>
            <pc:sldMk cId="2352918932" sldId="329"/>
            <ac:spMk id="2" creationId="{09F5F5BF-E53A-D38E-9D15-7A3B8E748154}"/>
          </ac:spMkLst>
        </pc:spChg>
      </pc:sldChg>
      <pc:sldChg chg="modSp new del mod">
        <pc:chgData name="Priscilla Kauling" userId="c1d29051-01a0-48c4-9965-7cf3d47979b4" providerId="ADAL" clId="{E45DAA12-DEAA-4A57-AD74-6A747AC0DCAC}" dt="2023-10-20T12:49:45.857" v="2847" actId="2696"/>
        <pc:sldMkLst>
          <pc:docMk/>
          <pc:sldMk cId="3185454543" sldId="329"/>
        </pc:sldMkLst>
        <pc:spChg chg="mod">
          <ac:chgData name="Priscilla Kauling" userId="c1d29051-01a0-48c4-9965-7cf3d47979b4" providerId="ADAL" clId="{E45DAA12-DEAA-4A57-AD74-6A747AC0DCAC}" dt="2023-10-20T12:43:28.331" v="2675" actId="20577"/>
          <ac:spMkLst>
            <pc:docMk/>
            <pc:sldMk cId="3185454543" sldId="329"/>
            <ac:spMk id="2" creationId="{09F5F5BF-E53A-D38E-9D15-7A3B8E748154}"/>
          </ac:spMkLst>
        </pc:spChg>
        <pc:spChg chg="mod">
          <ac:chgData name="Priscilla Kauling" userId="c1d29051-01a0-48c4-9965-7cf3d47979b4" providerId="ADAL" clId="{E45DAA12-DEAA-4A57-AD74-6A747AC0DCAC}" dt="2023-10-20T12:45:02.549" v="2735" actId="20577"/>
          <ac:spMkLst>
            <pc:docMk/>
            <pc:sldMk cId="3185454543" sldId="329"/>
            <ac:spMk id="3" creationId="{15F4A77E-50C3-16A0-14C1-A4EBA7628D78}"/>
          </ac:spMkLst>
        </pc:spChg>
      </pc:sldChg>
      <pc:sldChg chg="modSp add mod">
        <pc:chgData name="Priscilla Kauling" userId="c1d29051-01a0-48c4-9965-7cf3d47979b4" providerId="ADAL" clId="{E45DAA12-DEAA-4A57-AD74-6A747AC0DCAC}" dt="2023-10-20T12:51:06.909" v="2879" actId="20577"/>
        <pc:sldMkLst>
          <pc:docMk/>
          <pc:sldMk cId="3074077541" sldId="330"/>
        </pc:sldMkLst>
        <pc:spChg chg="mod">
          <ac:chgData name="Priscilla Kauling" userId="c1d29051-01a0-48c4-9965-7cf3d47979b4" providerId="ADAL" clId="{E45DAA12-DEAA-4A57-AD74-6A747AC0DCAC}" dt="2023-10-20T12:51:06.909" v="2879" actId="20577"/>
          <ac:spMkLst>
            <pc:docMk/>
            <pc:sldMk cId="3074077541" sldId="330"/>
            <ac:spMk id="2" creationId="{38FDE4CC-AB2E-3CCB-8EA2-25D646464A2D}"/>
          </ac:spMkLst>
        </pc:spChg>
      </pc:sldChg>
      <pc:sldChg chg="modSp add del mod ord">
        <pc:chgData name="Priscilla Kauling" userId="c1d29051-01a0-48c4-9965-7cf3d47979b4" providerId="ADAL" clId="{E45DAA12-DEAA-4A57-AD74-6A747AC0DCAC}" dt="2023-10-20T12:49:45.857" v="2847" actId="2696"/>
        <pc:sldMkLst>
          <pc:docMk/>
          <pc:sldMk cId="3551273620" sldId="330"/>
        </pc:sldMkLst>
        <pc:spChg chg="mod">
          <ac:chgData name="Priscilla Kauling" userId="c1d29051-01a0-48c4-9965-7cf3d47979b4" providerId="ADAL" clId="{E45DAA12-DEAA-4A57-AD74-6A747AC0DCAC}" dt="2023-10-20T12:49:39.789" v="2846" actId="20577"/>
          <ac:spMkLst>
            <pc:docMk/>
            <pc:sldMk cId="3551273620" sldId="330"/>
            <ac:spMk id="2" creationId="{38FDE4CC-AB2E-3CCB-8EA2-25D646464A2D}"/>
          </ac:spMkLst>
        </pc:spChg>
        <pc:spChg chg="mod">
          <ac:chgData name="Priscilla Kauling" userId="c1d29051-01a0-48c4-9965-7cf3d47979b4" providerId="ADAL" clId="{E45DAA12-DEAA-4A57-AD74-6A747AC0DCAC}" dt="2023-10-20T12:49:30.752" v="2839" actId="21"/>
          <ac:spMkLst>
            <pc:docMk/>
            <pc:sldMk cId="3551273620" sldId="330"/>
            <ac:spMk id="3" creationId="{0A80EABA-2893-F45C-6281-984E56E6D9B1}"/>
          </ac:spMkLst>
        </pc:spChg>
      </pc:sldChg>
      <pc:sldChg chg="modSp add del mod">
        <pc:chgData name="Priscilla Kauling" userId="c1d29051-01a0-48c4-9965-7cf3d47979b4" providerId="ADAL" clId="{E45DAA12-DEAA-4A57-AD74-6A747AC0DCAC}" dt="2023-10-20T12:49:45.857" v="2847" actId="2696"/>
        <pc:sldMkLst>
          <pc:docMk/>
          <pc:sldMk cId="2748967507" sldId="331"/>
        </pc:sldMkLst>
        <pc:spChg chg="mod">
          <ac:chgData name="Priscilla Kauling" userId="c1d29051-01a0-48c4-9965-7cf3d47979b4" providerId="ADAL" clId="{E45DAA12-DEAA-4A57-AD74-6A747AC0DCAC}" dt="2023-10-20T12:43:59.465" v="2688" actId="20577"/>
          <ac:spMkLst>
            <pc:docMk/>
            <pc:sldMk cId="2748967507" sldId="331"/>
            <ac:spMk id="2" creationId="{09F5F5BF-E53A-D38E-9D15-7A3B8E748154}"/>
          </ac:spMkLst>
        </pc:spChg>
        <pc:spChg chg="mod">
          <ac:chgData name="Priscilla Kauling" userId="c1d29051-01a0-48c4-9965-7cf3d47979b4" providerId="ADAL" clId="{E45DAA12-DEAA-4A57-AD74-6A747AC0DCAC}" dt="2023-10-20T12:47:08.078" v="2773" actId="20577"/>
          <ac:spMkLst>
            <pc:docMk/>
            <pc:sldMk cId="2748967507" sldId="331"/>
            <ac:spMk id="3" creationId="{15F4A77E-50C3-16A0-14C1-A4EBA7628D78}"/>
          </ac:spMkLst>
        </pc:spChg>
      </pc:sldChg>
      <pc:sldChg chg="modSp add mod">
        <pc:chgData name="Priscilla Kauling" userId="c1d29051-01a0-48c4-9965-7cf3d47979b4" providerId="ADAL" clId="{E45DAA12-DEAA-4A57-AD74-6A747AC0DCAC}" dt="2023-10-20T12:51:21.700" v="2883" actId="20577"/>
        <pc:sldMkLst>
          <pc:docMk/>
          <pc:sldMk cId="2789318745" sldId="331"/>
        </pc:sldMkLst>
        <pc:spChg chg="mod">
          <ac:chgData name="Priscilla Kauling" userId="c1d29051-01a0-48c4-9965-7cf3d47979b4" providerId="ADAL" clId="{E45DAA12-DEAA-4A57-AD74-6A747AC0DCAC}" dt="2023-10-20T12:51:21.700" v="2883" actId="20577"/>
          <ac:spMkLst>
            <pc:docMk/>
            <pc:sldMk cId="2789318745" sldId="331"/>
            <ac:spMk id="2" creationId="{09F5F5BF-E53A-D38E-9D15-7A3B8E748154}"/>
          </ac:spMkLst>
        </pc:spChg>
      </pc:sldChg>
      <pc:sldChg chg="new">
        <pc:chgData name="Priscilla Kauling" userId="c1d29051-01a0-48c4-9965-7cf3d47979b4" providerId="ADAL" clId="{E45DAA12-DEAA-4A57-AD74-6A747AC0DCAC}" dt="2023-10-20T12:48:03.835" v="2774" actId="680"/>
        <pc:sldMkLst>
          <pc:docMk/>
          <pc:sldMk cId="1927645195" sldId="332"/>
        </pc:sldMkLst>
      </pc:sldChg>
      <pc:sldChg chg="modSp add del mod">
        <pc:chgData name="Priscilla Kauling" userId="c1d29051-01a0-48c4-9965-7cf3d47979b4" providerId="ADAL" clId="{E45DAA12-DEAA-4A57-AD74-6A747AC0DCAC}" dt="2023-10-20T12:49:45.857" v="2847" actId="2696"/>
        <pc:sldMkLst>
          <pc:docMk/>
          <pc:sldMk cId="1435302400" sldId="333"/>
        </pc:sldMkLst>
        <pc:spChg chg="mod">
          <ac:chgData name="Priscilla Kauling" userId="c1d29051-01a0-48c4-9965-7cf3d47979b4" providerId="ADAL" clId="{E45DAA12-DEAA-4A57-AD74-6A747AC0DCAC}" dt="2023-10-20T12:48:13.142" v="2785" actId="20577"/>
          <ac:spMkLst>
            <pc:docMk/>
            <pc:sldMk cId="1435302400" sldId="333"/>
            <ac:spMk id="2" creationId="{09F5F5BF-E53A-D38E-9D15-7A3B8E748154}"/>
          </ac:spMkLst>
        </pc:spChg>
        <pc:spChg chg="mod">
          <ac:chgData name="Priscilla Kauling" userId="c1d29051-01a0-48c4-9965-7cf3d47979b4" providerId="ADAL" clId="{E45DAA12-DEAA-4A57-AD74-6A747AC0DCAC}" dt="2023-10-20T12:49:09.452" v="2837" actId="20577"/>
          <ac:spMkLst>
            <pc:docMk/>
            <pc:sldMk cId="1435302400" sldId="333"/>
            <ac:spMk id="3" creationId="{15F4A77E-50C3-16A0-14C1-A4EBA7628D78}"/>
          </ac:spMkLst>
        </pc:spChg>
      </pc:sldChg>
      <pc:sldChg chg="modSp add mod">
        <pc:chgData name="Priscilla Kauling" userId="c1d29051-01a0-48c4-9965-7cf3d47979b4" providerId="ADAL" clId="{E45DAA12-DEAA-4A57-AD74-6A747AC0DCAC}" dt="2023-10-20T12:51:25.141" v="2885" actId="20577"/>
        <pc:sldMkLst>
          <pc:docMk/>
          <pc:sldMk cId="3842397819" sldId="333"/>
        </pc:sldMkLst>
        <pc:spChg chg="mod">
          <ac:chgData name="Priscilla Kauling" userId="c1d29051-01a0-48c4-9965-7cf3d47979b4" providerId="ADAL" clId="{E45DAA12-DEAA-4A57-AD74-6A747AC0DCAC}" dt="2023-10-20T12:51:25.141" v="2885" actId="20577"/>
          <ac:spMkLst>
            <pc:docMk/>
            <pc:sldMk cId="3842397819" sldId="333"/>
            <ac:spMk id="2" creationId="{09F5F5BF-E53A-D38E-9D15-7A3B8E748154}"/>
          </ac:spMkLst>
        </pc:spChg>
      </pc:sldChg>
      <pc:sldMasterChg chg="setBg modSldLayout">
        <pc:chgData name="Priscilla Kauling" userId="c1d29051-01a0-48c4-9965-7cf3d47979b4" providerId="ADAL" clId="{E45DAA12-DEAA-4A57-AD74-6A747AC0DCAC}" dt="2023-10-20T11:21:40.386" v="637"/>
        <pc:sldMasterMkLst>
          <pc:docMk/>
          <pc:sldMasterMk cId="0" sldId="2147483648"/>
        </pc:sldMasterMkLst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1440150474" sldId="2147483649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185529011" sldId="2147483650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4122871245" sldId="2147483651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3155452325" sldId="2147483652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944283904" sldId="2147483653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2898384685" sldId="2147483654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1339179249" sldId="2147483655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2465063066" sldId="2147483656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77115677" sldId="2147483657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3234247328" sldId="2147483658"/>
          </pc:sldLayoutMkLst>
        </pc:sldLayoutChg>
        <pc:sldLayoutChg chg="setBg">
          <pc:chgData name="Priscilla Kauling" userId="c1d29051-01a0-48c4-9965-7cf3d47979b4" providerId="ADAL" clId="{E45DAA12-DEAA-4A57-AD74-6A747AC0DCAC}" dt="2023-10-20T11:21:40.386" v="637"/>
          <pc:sldLayoutMkLst>
            <pc:docMk/>
            <pc:sldMasterMk cId="0" sldId="2147483648"/>
            <pc:sldLayoutMk cId="196996655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10B43-EE11-A706-49D9-7B848C2C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504C-5431-8D4B-86C9-9E45FA608DDE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2E780-91C3-C437-CB57-DF800C33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42E20-9846-B4E8-06AC-E2700CB4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702AF-D9F5-8E4C-83E7-6BDC7D282736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44015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81F95-CE17-1945-3E2F-34A3D255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B7AD9-FFBB-1740-A2A9-89A611447382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2637B-7E9C-28E0-81DC-47B805DC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0C97-9101-0D61-EA50-15CE4CDB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E5FF-E35E-864D-870C-82F3DF5063C5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23424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37BDC-9D97-E0A6-02B1-2739DDDC6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4094-213D-964C-ABF1-BE4A8DD0D587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AC7ED-6E9B-A9BB-547C-E7E96FA0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A874-087F-4C89-DB02-65B5BFBD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AD6FE-6183-3F42-9DA5-608E9886107C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96996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A5F18-FDE9-2A2B-7D11-86BE6F66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B437-E365-4F4B-86BB-2E2976E636E3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F3D88-EFCE-1AC1-8D4A-CFEA865B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8FA47-E728-1380-EE50-C52D19D4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7741-4F83-EE46-9202-DDAC83056A05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8552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91F3A-D206-5353-815A-0D199FF9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15EA-7E92-3044-8D24-1118EA32F95D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551BD-23CA-E644-00B3-8992D420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2ED32-A114-79EC-F2FA-6B6035D8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EB0A-1B2C-C54E-9D0C-CFFF6D1DADA2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412287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7E3F7E-EB93-9D64-9375-8D3D213F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6AE0-5D69-B346-9A65-1757ADA58EA4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1B6A75-2B25-5617-DAC3-300CD1E52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E52FD6-C9B5-D707-D39F-3D27D347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C3342-EEB2-854B-A45E-FB4FF1627727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315545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A574CA-FF67-FB35-2BFF-8B37720D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D604-0B3C-9E42-A88C-5F5519D7A934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2F048E-D6F9-5F20-CA3D-4A797F3A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F1715F-6205-097C-9FAC-037F1F2D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8F19-6BF4-F44C-9387-FF94A468ED7E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94428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2D2D4B4-617E-C52C-0E1B-A0F898B01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B389-500E-D24E-9CF5-710AA1CD6CFC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20E0976-DB59-CE50-3854-588A9BD9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C61BAE-347A-CB53-8A6A-D00720EF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67FC-8971-B14F-9507-955F17236205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89838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40963E-4B50-56AA-78EB-4E804887A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8827-3CA5-6F4C-8B8F-C83639550132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585076-8ED1-9266-7655-AA2A6077F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AD5DB8-8404-7831-F248-581AFE13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56DE-69F2-6F4E-9992-713CA127A952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33917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688FCC-B8D7-DFB5-2B37-7C01E896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83F7-8276-9D4C-93A2-C892A4662F5F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AEB19B-3D68-F232-59AD-551E5DCA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24FDAE-857E-1332-2611-4A503274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C7C0-D228-6A48-B47D-FE1A449D5716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46506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466597-8901-FE4D-AB1F-E9072768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01B0-4C10-C545-AEC6-AF973133DECD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ABB5EA-F3BE-41F4-0653-D1C1A616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C6291D-D5D0-81FD-299C-B3E695A7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B3373-E840-1B4E-8B78-09C7CE30A5F4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7711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0EF0AB4-7EFF-B9A9-6E8C-EE7523ABAB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BA603D2-7005-5D7A-A136-2C7264441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ACB4F-CDB4-E8B2-5DCB-051489A98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45CAD4-E9B9-FD4D-BB46-3611D6A71B3F}" type="datetimeFigureOut">
              <a:rPr lang="en-US" altLang="nl-NL"/>
              <a:pPr>
                <a:defRPr/>
              </a:pPr>
              <a:t>10/27/2023</a:t>
            </a:fld>
            <a:endParaRPr lang="en-US" alt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4E279-6B03-B108-CD1C-A6BB08639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A329A-D22E-625D-0A72-23F15AACA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FF6989-0382-E445-941E-1236F5CF6CF9}" type="slidenum">
              <a:rPr lang="en-US" altLang="nl-NL"/>
              <a:pPr>
                <a:defRPr/>
              </a:pPr>
              <a:t>‹nr.›</a:t>
            </a:fld>
            <a:endParaRPr lang="en-US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eilingwijzer.tomlouwerse.n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9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81A94-47DA-6D1F-3A33-1CE5FDA5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7722E9-E4FB-4014-DF40-5ED32203C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noProof="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Elections Second Chamber 2023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252798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33E6A-4740-CFBA-08A1-A729B772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200" dirty="0" err="1"/>
              <a:t>Political</a:t>
            </a:r>
            <a:r>
              <a:rPr lang="nl-NL" sz="3200" dirty="0"/>
              <a:t> </a:t>
            </a:r>
            <a:r>
              <a:rPr lang="nl-NL" sz="3200" dirty="0" err="1"/>
              <a:t>Parties</a:t>
            </a:r>
            <a:r>
              <a:rPr lang="nl-NL" sz="3200" dirty="0"/>
              <a:t> </a:t>
            </a:r>
            <a:r>
              <a:rPr lang="nl-NL" sz="3200" dirty="0" err="1"/>
              <a:t>participating</a:t>
            </a:r>
            <a:endParaRPr lang="nl-NL" sz="3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AE2536-D09C-B1CA-C60F-81B8AE0A3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r>
              <a:rPr lang="nl-NL" sz="2400" dirty="0"/>
              <a:t>70 </a:t>
            </a:r>
            <a:r>
              <a:rPr lang="nl-NL" sz="2400" dirty="0" err="1"/>
              <a:t>parties</a:t>
            </a:r>
            <a:r>
              <a:rPr lang="nl-NL" sz="2400" dirty="0"/>
              <a:t> </a:t>
            </a:r>
            <a:r>
              <a:rPr lang="nl-NL" sz="2400" dirty="0" err="1"/>
              <a:t>registered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vote</a:t>
            </a:r>
            <a:r>
              <a:rPr lang="nl-NL" sz="2400" dirty="0"/>
              <a:t>!</a:t>
            </a:r>
          </a:p>
          <a:p>
            <a:r>
              <a:rPr lang="nl-NL" sz="2400" dirty="0" err="1"/>
              <a:t>Political</a:t>
            </a:r>
            <a:r>
              <a:rPr lang="nl-NL" sz="2400" dirty="0"/>
              <a:t> </a:t>
            </a:r>
            <a:r>
              <a:rPr lang="nl-NL" sz="2400" dirty="0" err="1"/>
              <a:t>parties</a:t>
            </a:r>
            <a:r>
              <a:rPr lang="nl-NL" sz="2400" dirty="0"/>
              <a:t> </a:t>
            </a:r>
            <a:r>
              <a:rPr lang="nl-NL" sz="2400" dirty="0" err="1"/>
              <a:t>that</a:t>
            </a:r>
            <a:r>
              <a:rPr lang="nl-NL" sz="2400" dirty="0"/>
              <a:t> had at </a:t>
            </a:r>
            <a:r>
              <a:rPr lang="nl-NL" sz="2400" dirty="0" err="1"/>
              <a:t>least</a:t>
            </a:r>
            <a:r>
              <a:rPr lang="nl-NL" sz="2400" dirty="0"/>
              <a:t> 1 </a:t>
            </a:r>
            <a:r>
              <a:rPr lang="nl-NL" sz="2400" dirty="0" err="1"/>
              <a:t>seat</a:t>
            </a:r>
            <a:r>
              <a:rPr lang="nl-NL" sz="2400" dirty="0"/>
              <a:t> in </a:t>
            </a:r>
            <a:r>
              <a:rPr lang="nl-NL" sz="2400" dirty="0" err="1"/>
              <a:t>Chamber</a:t>
            </a:r>
            <a:r>
              <a:rPr lang="nl-NL" sz="2400" dirty="0"/>
              <a:t>:</a:t>
            </a:r>
          </a:p>
          <a:p>
            <a:pPr lvl="1"/>
            <a:r>
              <a:rPr lang="nl-NL" sz="2400" dirty="0"/>
              <a:t>VVD</a:t>
            </a:r>
          </a:p>
          <a:p>
            <a:pPr lvl="1"/>
            <a:r>
              <a:rPr lang="nl-NL" sz="2400" dirty="0"/>
              <a:t>D66</a:t>
            </a:r>
          </a:p>
          <a:p>
            <a:pPr lvl="1"/>
            <a:r>
              <a:rPr lang="nl-NL" sz="2400" dirty="0"/>
              <a:t>PVV</a:t>
            </a:r>
          </a:p>
          <a:p>
            <a:pPr lvl="1"/>
            <a:r>
              <a:rPr lang="nl-NL" sz="2400" dirty="0"/>
              <a:t>CDA</a:t>
            </a:r>
          </a:p>
          <a:p>
            <a:pPr lvl="1"/>
            <a:r>
              <a:rPr lang="nl-NL" sz="2400" dirty="0"/>
              <a:t>SP</a:t>
            </a:r>
          </a:p>
          <a:p>
            <a:pPr lvl="1"/>
            <a:r>
              <a:rPr lang="nl-NL" sz="2400" dirty="0"/>
              <a:t>GL-PvdA</a:t>
            </a:r>
          </a:p>
          <a:p>
            <a:pPr lvl="1"/>
            <a:r>
              <a:rPr lang="nl-NL" sz="2400" dirty="0" err="1"/>
              <a:t>FvD</a:t>
            </a:r>
            <a:endParaRPr lang="nl-NL" sz="2400" dirty="0"/>
          </a:p>
          <a:p>
            <a:pPr lvl="1"/>
            <a:r>
              <a:rPr lang="nl-NL" sz="2400" dirty="0"/>
              <a:t>PvdD</a:t>
            </a:r>
          </a:p>
          <a:p>
            <a:pPr lvl="1"/>
            <a:r>
              <a:rPr lang="nl-NL" sz="2400" dirty="0"/>
              <a:t>CU</a:t>
            </a:r>
          </a:p>
          <a:p>
            <a:pPr lvl="1"/>
            <a:r>
              <a:rPr lang="nl-NL" sz="2400" dirty="0"/>
              <a:t>Volt</a:t>
            </a:r>
          </a:p>
          <a:p>
            <a:pPr lvl="1"/>
            <a:r>
              <a:rPr lang="nl-NL" sz="2400" dirty="0"/>
              <a:t>Ja21</a:t>
            </a:r>
          </a:p>
          <a:p>
            <a:pPr lvl="1"/>
            <a:r>
              <a:rPr lang="nl-NL" sz="2400" dirty="0"/>
              <a:t>SGP</a:t>
            </a:r>
          </a:p>
          <a:p>
            <a:pPr lvl="1"/>
            <a:r>
              <a:rPr lang="nl-NL" sz="2400" dirty="0"/>
              <a:t>Denk</a:t>
            </a:r>
          </a:p>
          <a:p>
            <a:pPr lvl="1"/>
            <a:r>
              <a:rPr lang="nl-NL" sz="2400" dirty="0"/>
              <a:t>BBB</a:t>
            </a:r>
          </a:p>
          <a:p>
            <a:pPr lvl="1"/>
            <a:r>
              <a:rPr lang="nl-NL" sz="2400" dirty="0"/>
              <a:t>50plus (Fractie de Haan)</a:t>
            </a:r>
          </a:p>
          <a:p>
            <a:pPr lvl="1"/>
            <a:r>
              <a:rPr lang="nl-NL" sz="2400" dirty="0"/>
              <a:t>Bij1</a:t>
            </a:r>
          </a:p>
          <a:p>
            <a:pPr lvl="1"/>
            <a:r>
              <a:rPr lang="nl-NL" sz="2400" dirty="0"/>
              <a:t>NSC</a:t>
            </a:r>
          </a:p>
          <a:p>
            <a:pPr lvl="1"/>
            <a:r>
              <a:rPr lang="nl-NL" sz="2400" dirty="0"/>
              <a:t>BVNL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499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52959-9A8D-548A-683E-2BAB251DF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200" dirty="0" err="1"/>
              <a:t>Assignment</a:t>
            </a:r>
            <a:r>
              <a:rPr lang="nl-NL" sz="3200" dirty="0"/>
              <a:t> 1: </a:t>
            </a:r>
            <a:r>
              <a:rPr lang="nl-NL" sz="3200" dirty="0" err="1"/>
              <a:t>Political</a:t>
            </a:r>
            <a:r>
              <a:rPr lang="nl-NL" sz="3200" dirty="0"/>
              <a:t> party </a:t>
            </a:r>
            <a:r>
              <a:rPr lang="nl-NL" sz="3200" dirty="0" err="1"/>
              <a:t>profiling</a:t>
            </a:r>
            <a:endParaRPr lang="nl-NL" sz="3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7FFB30-2F88-FD77-B20F-D6F304DF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Task:</a:t>
            </a:r>
            <a:r>
              <a:rPr lang="en-US" sz="2000" dirty="0"/>
              <a:t> Work in groups of two or three and thoroughly research 3 political party.</a:t>
            </a:r>
          </a:p>
          <a:p>
            <a:r>
              <a:rPr lang="en-US" sz="2000" dirty="0"/>
              <a:t>Content to Investigate:</a:t>
            </a:r>
          </a:p>
          <a:p>
            <a:pPr lvl="1"/>
            <a:r>
              <a:rPr lang="en-US" sz="1600" b="1" dirty="0"/>
              <a:t>Key Policies</a:t>
            </a:r>
            <a:r>
              <a:rPr lang="en-US" sz="1600" dirty="0"/>
              <a:t>: Explore and summarize the party's significant policy stances on various issues.</a:t>
            </a:r>
          </a:p>
          <a:p>
            <a:pPr lvl="1"/>
            <a:r>
              <a:rPr lang="en-US" sz="1600" b="1" dirty="0"/>
              <a:t>Non-Negotiables</a:t>
            </a:r>
            <a:r>
              <a:rPr lang="en-US" sz="1600" dirty="0"/>
              <a:t>: Identify and explain the party's non-negotiable policies or 'deal-breakers.'</a:t>
            </a:r>
          </a:p>
          <a:p>
            <a:pPr lvl="1"/>
            <a:r>
              <a:rPr lang="en-US" sz="1600" b="1" dirty="0"/>
              <a:t>Remarkable Aspects</a:t>
            </a:r>
            <a:r>
              <a:rPr lang="en-US" sz="1600" dirty="0"/>
              <a:t>: Investigate any unique or noteworthy aspects related to the party's history, leaders, or initiatives.</a:t>
            </a:r>
          </a:p>
          <a:p>
            <a:r>
              <a:rPr lang="en-US" sz="2000" dirty="0"/>
              <a:t>Presentation: Each group will present their findings to the class</a:t>
            </a:r>
          </a:p>
          <a:p>
            <a:r>
              <a:rPr lang="en-US" sz="2000" dirty="0"/>
              <a:t>Those who are not presenting: Write down parties that sound </a:t>
            </a:r>
            <a:r>
              <a:rPr lang="en-US" sz="2000" dirty="0" err="1"/>
              <a:t>similair</a:t>
            </a:r>
            <a:r>
              <a:rPr lang="en-US" sz="2000" dirty="0"/>
              <a:t>. You will need it for the next assignment!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75539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DE4CC-AB2E-3CCB-8EA2-25D646464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200" dirty="0" err="1"/>
              <a:t>Assignment</a:t>
            </a:r>
            <a:r>
              <a:rPr lang="nl-NL" sz="3200" dirty="0"/>
              <a:t> 2: </a:t>
            </a:r>
            <a:r>
              <a:rPr lang="nl-NL" sz="3200" dirty="0" err="1"/>
              <a:t>Political</a:t>
            </a:r>
            <a:r>
              <a:rPr lang="nl-NL" sz="3200" dirty="0"/>
              <a:t> party </a:t>
            </a:r>
            <a:r>
              <a:rPr lang="nl-NL" sz="3200" dirty="0" err="1"/>
              <a:t>debate</a:t>
            </a:r>
            <a:r>
              <a:rPr lang="nl-NL" sz="3200" dirty="0"/>
              <a:t> (</a:t>
            </a:r>
            <a:r>
              <a:rPr lang="nl-NL" sz="3200" dirty="0" err="1"/>
              <a:t>Objective</a:t>
            </a:r>
            <a:r>
              <a:rPr lang="nl-NL" sz="3200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80EABA-2893-F45C-6281-984E56E6D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At the end of this assignment, students will demonstrate a comprehensive understanding of a specific political party's ideologies on significant societal issues. Each student will become an expert on one issue, researching and debating the party's stance effectively within their group.</a:t>
            </a:r>
          </a:p>
        </p:txBody>
      </p:sp>
    </p:spTree>
    <p:extLst>
      <p:ext uri="{BB962C8B-B14F-4D97-AF65-F5344CB8AC3E}">
        <p14:creationId xmlns:p14="http://schemas.microsoft.com/office/powerpoint/2010/main" val="3074077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DE4CC-AB2E-3CCB-8EA2-25D64646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6375"/>
            <a:ext cx="8686800" cy="857250"/>
          </a:xfrm>
        </p:spPr>
        <p:txBody>
          <a:bodyPr/>
          <a:lstStyle/>
          <a:p>
            <a:pPr algn="l"/>
            <a:r>
              <a:rPr lang="nl-NL" sz="3200" dirty="0" err="1"/>
              <a:t>Assignment</a:t>
            </a:r>
            <a:r>
              <a:rPr lang="nl-NL" sz="3200" dirty="0"/>
              <a:t> 2: </a:t>
            </a:r>
            <a:r>
              <a:rPr lang="nl-NL" sz="3200" dirty="0" err="1"/>
              <a:t>Political</a:t>
            </a:r>
            <a:r>
              <a:rPr lang="nl-NL" sz="3200" dirty="0"/>
              <a:t> party </a:t>
            </a:r>
            <a:r>
              <a:rPr lang="nl-NL" sz="3200" dirty="0" err="1"/>
              <a:t>debate</a:t>
            </a:r>
            <a:r>
              <a:rPr lang="nl-NL" sz="3200" dirty="0"/>
              <a:t> (</a:t>
            </a:r>
            <a:r>
              <a:rPr lang="nl-NL" sz="3200" dirty="0" err="1"/>
              <a:t>instruction</a:t>
            </a:r>
            <a:r>
              <a:rPr lang="nl-NL" sz="3200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80EABA-2893-F45C-6281-984E56E6D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Group Formation:</a:t>
            </a:r>
          </a:p>
          <a:p>
            <a:pPr lvl="1"/>
            <a:r>
              <a:rPr lang="en-US" sz="1600" dirty="0"/>
              <a:t>Students will be divided into groups of 3 students, each group will be assigned a specific political party.</a:t>
            </a:r>
          </a:p>
          <a:p>
            <a:pPr lvl="1"/>
            <a:r>
              <a:rPr lang="en-US" sz="1600" dirty="0"/>
              <a:t>Each student within the group selects two issue. Each student becomes an expert on their chosen topic. They will research what their party thinks about the issue.</a:t>
            </a:r>
          </a:p>
          <a:p>
            <a:pPr lvl="1"/>
            <a:r>
              <a:rPr lang="en-US" sz="1600" dirty="0"/>
              <a:t>Issues: </a:t>
            </a:r>
          </a:p>
          <a:p>
            <a:pPr lvl="2"/>
            <a:r>
              <a:rPr lang="en-US" sz="1600" dirty="0"/>
              <a:t>climate change, </a:t>
            </a:r>
          </a:p>
          <a:p>
            <a:pPr lvl="2"/>
            <a:r>
              <a:rPr lang="en-US" sz="1600" dirty="0"/>
              <a:t>immigration, </a:t>
            </a:r>
          </a:p>
          <a:p>
            <a:pPr lvl="2"/>
            <a:r>
              <a:rPr lang="en-US" sz="1600" dirty="0"/>
              <a:t>poverty, </a:t>
            </a:r>
          </a:p>
          <a:p>
            <a:pPr lvl="2"/>
            <a:r>
              <a:rPr lang="en-US" sz="1600" dirty="0"/>
              <a:t>housing shortage,</a:t>
            </a:r>
          </a:p>
          <a:p>
            <a:pPr lvl="2"/>
            <a:r>
              <a:rPr lang="en-US" sz="1600" dirty="0"/>
              <a:t>healthcare.</a:t>
            </a:r>
          </a:p>
          <a:p>
            <a:pPr lvl="2"/>
            <a:r>
              <a:rPr lang="en-US" sz="1600" dirty="0"/>
              <a:t>Influence of Europe in the Netherlands. </a:t>
            </a:r>
          </a:p>
        </p:txBody>
      </p:sp>
    </p:spTree>
    <p:extLst>
      <p:ext uri="{BB962C8B-B14F-4D97-AF65-F5344CB8AC3E}">
        <p14:creationId xmlns:p14="http://schemas.microsoft.com/office/powerpoint/2010/main" val="203502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5F5BF-E53A-D38E-9D15-7A3B8E74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200" dirty="0" err="1"/>
              <a:t>Assignment</a:t>
            </a:r>
            <a:r>
              <a:rPr lang="nl-NL" sz="3200" dirty="0"/>
              <a:t> 2: </a:t>
            </a:r>
            <a:r>
              <a:rPr lang="nl-NL" sz="3200" dirty="0" err="1"/>
              <a:t>Political</a:t>
            </a:r>
            <a:r>
              <a:rPr lang="nl-NL" sz="3200" dirty="0"/>
              <a:t> party </a:t>
            </a:r>
            <a:r>
              <a:rPr lang="nl-NL" sz="3200" dirty="0" err="1"/>
              <a:t>debate</a:t>
            </a:r>
            <a:r>
              <a:rPr lang="nl-NL" sz="3200" dirty="0"/>
              <a:t> (Research)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F4A77E-50C3-16A0-14C1-A4EBA762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Individual Research:</a:t>
            </a:r>
          </a:p>
          <a:p>
            <a:pPr lvl="1"/>
            <a:r>
              <a:rPr lang="en-US" sz="2000" dirty="0"/>
              <a:t>Research Task: Each student conducts in-depth research on their chosen two issues from the perspective of the assigned political party.</a:t>
            </a:r>
          </a:p>
          <a:p>
            <a:pPr lvl="1"/>
            <a:r>
              <a:rPr lang="en-US" sz="2000" dirty="0"/>
              <a:t>Gather Information: Collect relevant data, statistics, policies, and arguments supporting the party's viewpoint on the selected topic </a:t>
            </a:r>
          </a:p>
          <a:p>
            <a:r>
              <a:rPr lang="en-US" sz="2000" dirty="0"/>
              <a:t>Group Discussion:</a:t>
            </a:r>
          </a:p>
          <a:p>
            <a:pPr lvl="1"/>
            <a:r>
              <a:rPr lang="en-US" sz="2000" dirty="0"/>
              <a:t>Share individual research findings within the group.</a:t>
            </a:r>
          </a:p>
          <a:p>
            <a:pPr lvl="1"/>
            <a:r>
              <a:rPr lang="en-US" sz="2000" dirty="0"/>
              <a:t>Discuss and analyze the party's viewpoints collectively, addressing potential counterarguments.</a:t>
            </a:r>
          </a:p>
          <a:p>
            <a:pPr lvl="1"/>
            <a:r>
              <a:rPr lang="en-US" sz="2000" dirty="0"/>
              <a:t>Help each other!</a:t>
            </a:r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352918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5F5BF-E53A-D38E-9D15-7A3B8E74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200" dirty="0" err="1"/>
              <a:t>Assignment</a:t>
            </a:r>
            <a:r>
              <a:rPr lang="nl-NL" sz="3200" dirty="0"/>
              <a:t> 2: </a:t>
            </a:r>
            <a:r>
              <a:rPr lang="nl-NL" sz="3200" dirty="0" err="1"/>
              <a:t>Political</a:t>
            </a:r>
            <a:r>
              <a:rPr lang="nl-NL" sz="3200" dirty="0"/>
              <a:t> party </a:t>
            </a:r>
            <a:r>
              <a:rPr lang="nl-NL" sz="3200" dirty="0" err="1"/>
              <a:t>debate</a:t>
            </a:r>
            <a:r>
              <a:rPr lang="nl-NL" sz="3200" dirty="0"/>
              <a:t> (</a:t>
            </a:r>
            <a:r>
              <a:rPr lang="nl-NL" sz="3200" dirty="0" err="1"/>
              <a:t>Debate</a:t>
            </a:r>
            <a:r>
              <a:rPr lang="nl-NL" sz="3200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F4A77E-50C3-16A0-14C1-A4EBA762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Structure:</a:t>
            </a:r>
          </a:p>
          <a:p>
            <a:pPr lvl="1"/>
            <a:r>
              <a:rPr lang="en-US" sz="1600" b="1" dirty="0"/>
              <a:t>Opening Statements</a:t>
            </a:r>
            <a:r>
              <a:rPr lang="en-US" sz="1600" dirty="0"/>
              <a:t>: Each party presents a brief opening statement outlining their stance on the issue. Emphasize key policies and reasons for your position.</a:t>
            </a:r>
          </a:p>
          <a:p>
            <a:pPr lvl="1"/>
            <a:r>
              <a:rPr lang="en-US" sz="1600" b="1" dirty="0"/>
              <a:t>Round of Arguments</a:t>
            </a:r>
            <a:r>
              <a:rPr lang="en-US" sz="1600" dirty="0"/>
              <a:t>: Parties take turns presenting their main arguments, addressing the strengths of their policies and the weaknesses of opposing viewpoints.</a:t>
            </a:r>
          </a:p>
          <a:p>
            <a:pPr lvl="1"/>
            <a:r>
              <a:rPr lang="en-US" sz="1600" b="1" dirty="0"/>
              <a:t>Rebuttals</a:t>
            </a:r>
            <a:r>
              <a:rPr lang="en-US" sz="1600" dirty="0"/>
              <a:t>: Parties respond to each other's arguments, emphasizing the flaws in the opposing party's logic or presenting counter-evidence.</a:t>
            </a:r>
          </a:p>
          <a:p>
            <a:pPr lvl="1"/>
            <a:r>
              <a:rPr lang="en-US" sz="1600" b="1" dirty="0"/>
              <a:t>Cross-Examination</a:t>
            </a:r>
            <a:r>
              <a:rPr lang="en-US" sz="1600" dirty="0"/>
              <a:t>: Parties can ask questions to challenge the opposing parties' arguments. Respond with concise, well-supported answers.</a:t>
            </a:r>
          </a:p>
          <a:p>
            <a:pPr lvl="1"/>
            <a:r>
              <a:rPr lang="en-US" sz="1600" b="1" dirty="0"/>
              <a:t>Audience Questions</a:t>
            </a:r>
            <a:r>
              <a:rPr lang="en-US" sz="1600" dirty="0"/>
              <a:t>: Open the floor to the audience (other students and/or teacher) for questions. Parties respond to audience inquiries, further defending their positions.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789318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5F5BF-E53A-D38E-9D15-7A3B8E74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200" dirty="0" err="1"/>
              <a:t>Assignment</a:t>
            </a:r>
            <a:r>
              <a:rPr lang="nl-NL" sz="3200" dirty="0"/>
              <a:t> 2: </a:t>
            </a:r>
            <a:r>
              <a:rPr lang="nl-NL" sz="3200" dirty="0" err="1"/>
              <a:t>Political</a:t>
            </a:r>
            <a:r>
              <a:rPr lang="nl-NL" sz="3200" dirty="0"/>
              <a:t> party </a:t>
            </a:r>
            <a:r>
              <a:rPr lang="nl-NL" sz="3200" dirty="0" err="1"/>
              <a:t>debate</a:t>
            </a:r>
            <a:r>
              <a:rPr lang="nl-NL" sz="3200" dirty="0"/>
              <a:t> (Evaluation)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F4A77E-50C3-16A0-14C1-A4EBA762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After the debate: time for reflection and evaluation.</a:t>
            </a:r>
          </a:p>
          <a:p>
            <a:r>
              <a:rPr lang="en-US" sz="2400" dirty="0"/>
              <a:t>Discuss </a:t>
            </a:r>
          </a:p>
          <a:p>
            <a:pPr lvl="1"/>
            <a:r>
              <a:rPr lang="en-US" sz="2000" dirty="0"/>
              <a:t>the effectiveness of arguments, </a:t>
            </a:r>
          </a:p>
          <a:p>
            <a:pPr lvl="1"/>
            <a:r>
              <a:rPr lang="en-US" sz="2000" dirty="0"/>
              <a:t>strategies employed, and </a:t>
            </a:r>
          </a:p>
          <a:p>
            <a:pPr lvl="1"/>
            <a:r>
              <a:rPr lang="en-US" sz="2000" dirty="0"/>
              <a:t>areas for improvement.</a:t>
            </a:r>
          </a:p>
          <a:p>
            <a:r>
              <a:rPr lang="en-US" sz="2400" dirty="0"/>
              <a:t>What did you learn from the debate?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84239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6375"/>
            <a:ext cx="9144000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Steps after the elections: Second Chamber formation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How many votes were cast? (Calculating </a:t>
            </a:r>
            <a:r>
              <a:rPr lang="en-US" altLang="nl-NL" sz="1800" b="1" dirty="0">
                <a:ea typeface="ＭＳ Ｐゴシック" panose="020B0600070205080204" pitchFamily="34" charset="-128"/>
              </a:rPr>
              <a:t>electoral quota)</a:t>
            </a:r>
            <a:endParaRPr lang="en-US" altLang="nl-NL" sz="1800" dirty="0">
              <a:ea typeface="ＭＳ Ｐゴシック" panose="020B0600070205080204" pitchFamily="34" charset="-128"/>
            </a:endParaRPr>
          </a:p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How many votes were cast per political party? (Votes/</a:t>
            </a:r>
            <a:r>
              <a:rPr lang="en-US" altLang="nl-NL" sz="1800" b="1" dirty="0">
                <a:ea typeface="ＭＳ Ｐゴシック" panose="020B0600070205080204" pitchFamily="34" charset="-128"/>
              </a:rPr>
              <a:t>electoral quota)</a:t>
            </a:r>
          </a:p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The chairman of the central electoral committee officially informs the newly elected members of the Second Chamber of their election.</a:t>
            </a:r>
          </a:p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New members can accept or reject the position</a:t>
            </a:r>
          </a:p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A special committee investigates whether the new member can join the Second Chamber. 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Their current position might not be compatible  with the responsibilities of working for the Second Chamber. </a:t>
            </a:r>
          </a:p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The same committee verifies whether the elections were conducted in accordance with the law.</a:t>
            </a:r>
            <a:endParaRPr lang="en-US" altLang="nl-NL" sz="1400" dirty="0">
              <a:ea typeface="ＭＳ Ｐゴシック" panose="020B0600070205080204" pitchFamily="34" charset="-128"/>
            </a:endParaRPr>
          </a:p>
          <a:p>
            <a:pPr eaLnBrk="1" hangingPunct="1">
              <a:buFont typeface="+mj-lt"/>
              <a:buAutoNum type="arabicPeriod"/>
            </a:pPr>
            <a:endParaRPr lang="en-US" altLang="nl-NL" sz="14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nl-NL" altLang="nl-NL" sz="1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713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6375"/>
            <a:ext cx="9074844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Steps after the elections: Second Chamber formation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>
              <a:buFont typeface="+mj-lt"/>
              <a:buAutoNum type="arabicPeriod" startAt="6"/>
            </a:pPr>
            <a:r>
              <a:rPr lang="en-US" altLang="nl-NL" sz="1800" dirty="0">
                <a:ea typeface="ＭＳ Ｐゴシック" panose="020B0600070205080204" pitchFamily="34" charset="-128"/>
              </a:rPr>
              <a:t>The speaker of the Second Chamber administers the oath to all 150 members (old and new). During this ceremony, the members promise: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that they have been elected in a fair manner;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that they will perform their duties as Members of Parliament well and honestly;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that they will adhere to the Charter of the Kingdom and the Constitution;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that they will remain faithful to the king.</a:t>
            </a:r>
          </a:p>
          <a:p>
            <a:pPr eaLnBrk="1" hangingPunct="1">
              <a:buFont typeface="+mj-lt"/>
              <a:buAutoNum type="arabicPeriod" startAt="7"/>
            </a:pPr>
            <a:r>
              <a:rPr lang="en-US" altLang="nl-NL" sz="1800" dirty="0">
                <a:ea typeface="ＭＳ Ｐゴシック" panose="020B0600070205080204" pitchFamily="34" charset="-128"/>
              </a:rPr>
              <a:t>Inauguration day: 6 December 2023</a:t>
            </a:r>
          </a:p>
          <a:p>
            <a:pPr eaLnBrk="1" hangingPunct="1">
              <a:buFont typeface="+mj-lt"/>
              <a:buAutoNum type="arabicPeriod" startAt="6"/>
            </a:pPr>
            <a:endParaRPr lang="en-US" altLang="nl-NL" sz="14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nl-NL" altLang="nl-NL" sz="1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9878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Steps after the elections: cabinet formation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Exploration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Speaker meets faction leaders.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Appoint an explorer.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Discuss potential coalitions.</a:t>
            </a:r>
          </a:p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Information Phase: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House debates election results and appoints an informateur.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The informateur examines which parties can potentially form a new government.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informateur negotiates the content of the policies with the parties that want to form the government.</a:t>
            </a:r>
          </a:p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Coalition Agreement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Informateur drafts a </a:t>
            </a:r>
            <a:r>
              <a:rPr lang="en-US" altLang="nl-NL" sz="1400" b="1" dirty="0">
                <a:ea typeface="ＭＳ Ｐゴシック" panose="020B0600070205080204" pitchFamily="34" charset="-128"/>
              </a:rPr>
              <a:t>coalition agreement: </a:t>
            </a:r>
            <a:r>
              <a:rPr lang="en-US" altLang="nl-NL" sz="1400" dirty="0">
                <a:ea typeface="ＭＳ Ｐゴシック" panose="020B0600070205080204" pitchFamily="34" charset="-128"/>
              </a:rPr>
              <a:t>document that outlines the key objectives for the new government's policies.</a:t>
            </a:r>
          </a:p>
          <a:p>
            <a:pPr eaLnBrk="1" hangingPunct="1"/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nl-NL" altLang="nl-NL" sz="1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088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E2AC7-4622-AA5D-5381-A1841502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sz="3200" dirty="0"/>
              <a:t>At </a:t>
            </a:r>
            <a:r>
              <a:rPr lang="nl-NL" sz="3200" dirty="0" err="1"/>
              <a:t>the</a:t>
            </a:r>
            <a:r>
              <a:rPr lang="nl-NL" sz="3200" dirty="0"/>
              <a:t> end of </a:t>
            </a:r>
            <a:r>
              <a:rPr lang="nl-NL" sz="3200" dirty="0" err="1"/>
              <a:t>this</a:t>
            </a:r>
            <a:r>
              <a:rPr lang="nl-NL" sz="3200" dirty="0"/>
              <a:t> </a:t>
            </a:r>
            <a:r>
              <a:rPr lang="nl-NL" sz="3200" dirty="0" err="1"/>
              <a:t>lesson</a:t>
            </a:r>
            <a:r>
              <a:rPr lang="nl-NL" sz="3200" dirty="0"/>
              <a:t>, </a:t>
            </a:r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will</a:t>
            </a:r>
            <a:r>
              <a:rPr lang="nl-NL" sz="3200" dirty="0"/>
              <a:t> </a:t>
            </a:r>
            <a:r>
              <a:rPr lang="nl-NL" sz="3200" dirty="0" err="1"/>
              <a:t>be</a:t>
            </a:r>
            <a:r>
              <a:rPr lang="nl-NL" sz="3200" dirty="0"/>
              <a:t> </a:t>
            </a:r>
            <a:r>
              <a:rPr lang="nl-NL" sz="3200" dirty="0" err="1"/>
              <a:t>able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A90957-E292-5FBD-EC32-0F64B80C4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explain how the voting system operates in the Netherlands;</a:t>
            </a:r>
          </a:p>
          <a:p>
            <a:r>
              <a:rPr lang="en-US" sz="2000" dirty="0"/>
              <a:t>describe the steps political parties take before elections,</a:t>
            </a:r>
          </a:p>
          <a:p>
            <a:r>
              <a:rPr lang="en-US" sz="2000" dirty="0"/>
              <a:t>analyze and understand the beliefs and proposed changes of different political parties.</a:t>
            </a:r>
          </a:p>
          <a:p>
            <a:r>
              <a:rPr lang="en-US" sz="2000" dirty="0"/>
              <a:t>describe the steps political parties take after elections, </a:t>
            </a:r>
          </a:p>
          <a:p>
            <a:r>
              <a:rPr lang="en-US" sz="2000" dirty="0"/>
              <a:t>assess which political parties could work well together based on their beliefs and policy alignments.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80159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Steps after the elections: cabinet formation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>
              <a:buFont typeface="+mj-lt"/>
              <a:buAutoNum type="arabicPeriod" startAt="4"/>
            </a:pPr>
            <a:r>
              <a:rPr lang="en-US" altLang="nl-NL" sz="1800" dirty="0">
                <a:ea typeface="ＭＳ Ｐゴシック" panose="020B0600070205080204" pitchFamily="34" charset="-128"/>
              </a:rPr>
              <a:t> Formation</a:t>
            </a:r>
          </a:p>
          <a:p>
            <a:pPr lvl="1" eaLnBrk="1" hangingPunct="1"/>
            <a:r>
              <a:rPr lang="fr-FR" altLang="nl-NL" sz="1400" dirty="0">
                <a:ea typeface="ＭＳ Ｐゴシック" panose="020B0600070205080204" pitchFamily="34" charset="-128"/>
              </a:rPr>
              <a:t>Informateur proposes formateur. </a:t>
            </a:r>
            <a:r>
              <a:rPr lang="en-US" altLang="nl-NL" sz="1400" dirty="0">
                <a:ea typeface="ＭＳ Ｐゴシック" panose="020B0600070205080204" pitchFamily="34" charset="-128"/>
              </a:rPr>
              <a:t>The House appoints the </a:t>
            </a:r>
            <a:r>
              <a:rPr lang="en-US" altLang="nl-NL" sz="1400" dirty="0" err="1">
                <a:ea typeface="ＭＳ Ｐゴシック" panose="020B0600070205080204" pitchFamily="34" charset="-128"/>
              </a:rPr>
              <a:t>formateur</a:t>
            </a:r>
            <a:r>
              <a:rPr lang="en-US" altLang="nl-NL" sz="1400" dirty="0">
                <a:ea typeface="ＭＳ Ｐゴシック" panose="020B0600070205080204" pitchFamily="34" charset="-128"/>
              </a:rPr>
              <a:t>.</a:t>
            </a:r>
            <a:endParaRPr lang="fr-FR" altLang="nl-NL" sz="14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The </a:t>
            </a:r>
            <a:r>
              <a:rPr lang="en-US" altLang="nl-NL" sz="1400" dirty="0" err="1">
                <a:ea typeface="ＭＳ Ｐゴシック" panose="020B0600070205080204" pitchFamily="34" charset="-128"/>
              </a:rPr>
              <a:t>formateur</a:t>
            </a:r>
            <a:r>
              <a:rPr lang="en-US" altLang="nl-NL" sz="1400" dirty="0">
                <a:ea typeface="ＭＳ Ｐゴシック" panose="020B0600070205080204" pitchFamily="34" charset="-128"/>
              </a:rPr>
              <a:t> assembles the government and typically becomes the new Prime Minister.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The </a:t>
            </a:r>
            <a:r>
              <a:rPr lang="en-US" altLang="nl-NL" sz="1400" dirty="0" err="1">
                <a:ea typeface="ＭＳ Ｐゴシック" panose="020B0600070205080204" pitchFamily="34" charset="-128"/>
              </a:rPr>
              <a:t>formateur</a:t>
            </a:r>
            <a:r>
              <a:rPr lang="en-US" altLang="nl-NL" sz="1400" dirty="0">
                <a:ea typeface="ＭＳ Ｐゴシック" panose="020B0600070205080204" pitchFamily="34" charset="-128"/>
              </a:rPr>
              <a:t> finalizes the discussions and allocates ministerial positions.</a:t>
            </a:r>
          </a:p>
          <a:p>
            <a:pPr eaLnBrk="1" hangingPunct="1">
              <a:buFont typeface="+mj-lt"/>
              <a:buAutoNum type="arabicPeriod" startAt="4"/>
            </a:pPr>
            <a:r>
              <a:rPr lang="en-US" altLang="nl-NL" sz="1800" dirty="0">
                <a:ea typeface="ＭＳ Ｐゴシック" panose="020B0600070205080204" pitchFamily="34" charset="-128"/>
              </a:rPr>
              <a:t>Start of the New Government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Constituent Council meeting: during this meeting, the ministers discuss and express their collective agreement with the terms outlined in the coalition agreement.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Ministers and state secretaries are sworn in by the King. </a:t>
            </a:r>
          </a:p>
          <a:p>
            <a:pPr eaLnBrk="1" hangingPunct="1">
              <a:buFont typeface="+mj-lt"/>
              <a:buAutoNum type="arabicPeriod" startAt="4"/>
            </a:pPr>
            <a:r>
              <a:rPr lang="en-US" altLang="nl-NL" sz="1800" dirty="0">
                <a:ea typeface="ＭＳ Ｐゴシック" panose="020B0600070205080204" pitchFamily="34" charset="-128"/>
              </a:rPr>
              <a:t>Government Declaration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Government creates a clear statement summarizing the key points from their coalition agreement: the </a:t>
            </a:r>
            <a:r>
              <a:rPr lang="en-US" altLang="nl-NL" sz="1400" b="1" dirty="0">
                <a:ea typeface="ＭＳ Ｐゴシック" panose="020B0600070205080204" pitchFamily="34" charset="-128"/>
              </a:rPr>
              <a:t>Government Declaration. </a:t>
            </a:r>
            <a:r>
              <a:rPr lang="en-US" altLang="nl-NL" sz="1400" dirty="0">
                <a:ea typeface="ＭＳ Ｐゴシック" panose="020B0600070205080204" pitchFamily="34" charset="-128"/>
              </a:rPr>
              <a:t>It highlights the main goals and plans of the new administration.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The Prime Minister presents this Government Declaration to the House of Representatives, </a:t>
            </a: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nl-NL" altLang="nl-NL" sz="1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050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Assignment 3: Which parties would work well together?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/>
            <a:r>
              <a:rPr lang="en-US" altLang="nl-NL" sz="1800" b="1" dirty="0">
                <a:ea typeface="ＭＳ Ｐゴシック" panose="020B0600070205080204" pitchFamily="34" charset="-128"/>
              </a:rPr>
              <a:t>Task:</a:t>
            </a:r>
            <a:r>
              <a:rPr lang="en-US" altLang="nl-NL" sz="1800" dirty="0">
                <a:ea typeface="ＭＳ Ｐゴシック" panose="020B0600070205080204" pitchFamily="34" charset="-128"/>
              </a:rPr>
              <a:t> Coalition Building Exercise</a:t>
            </a:r>
          </a:p>
          <a:p>
            <a:pPr eaLnBrk="1" hangingPunct="1"/>
            <a:r>
              <a:rPr lang="en-US" altLang="nl-NL" sz="1800" b="1" dirty="0">
                <a:ea typeface="ＭＳ Ｐゴシック" panose="020B0600070205080204" pitchFamily="34" charset="-128"/>
              </a:rPr>
              <a:t>Objective</a:t>
            </a:r>
            <a:r>
              <a:rPr lang="en-US" altLang="nl-NL" sz="1800" dirty="0">
                <a:ea typeface="ＭＳ Ｐゴシック" panose="020B0600070205080204" pitchFamily="34" charset="-128"/>
              </a:rPr>
              <a:t>: Apply your knowledge of political parties and their ideologies to form hypothetical coalitions based on the current poll numbers.</a:t>
            </a:r>
          </a:p>
          <a:p>
            <a:pPr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Steps:</a:t>
            </a:r>
          </a:p>
          <a:p>
            <a:pPr lvl="1" eaLnBrk="1" hangingPunct="1"/>
            <a:r>
              <a:rPr lang="en-US" altLang="nl-NL" sz="1400" b="1" dirty="0">
                <a:ea typeface="ＭＳ Ｐゴシック" panose="020B0600070205080204" pitchFamily="34" charset="-128"/>
              </a:rPr>
              <a:t>Poll Analysis</a:t>
            </a:r>
            <a:r>
              <a:rPr lang="en-US" altLang="nl-NL" sz="1400" dirty="0">
                <a:ea typeface="ＭＳ Ｐゴシック" panose="020B0600070205080204" pitchFamily="34" charset="-128"/>
              </a:rPr>
              <a:t>: Examine the latest </a:t>
            </a:r>
            <a:r>
              <a:rPr lang="en-US" altLang="nl-NL" sz="1400" dirty="0">
                <a:ea typeface="ＭＳ Ｐゴシック" panose="020B0600070205080204" pitchFamily="34" charset="-128"/>
                <a:hlinkClick r:id="rId2"/>
              </a:rPr>
              <a:t>poll results </a:t>
            </a:r>
            <a:r>
              <a:rPr lang="en-US" altLang="nl-NL" sz="1400" dirty="0">
                <a:ea typeface="ＭＳ Ｐゴシック" panose="020B0600070205080204" pitchFamily="34" charset="-128"/>
              </a:rPr>
              <a:t>showing the number of seats each party is projected to win.</a:t>
            </a:r>
          </a:p>
          <a:p>
            <a:pPr lvl="1" eaLnBrk="1" hangingPunct="1"/>
            <a:r>
              <a:rPr lang="en-US" altLang="nl-NL" sz="1400" b="1" dirty="0">
                <a:ea typeface="ＭＳ Ｐゴシック" panose="020B0600070205080204" pitchFamily="34" charset="-128"/>
              </a:rPr>
              <a:t>Party Ideologies</a:t>
            </a:r>
            <a:r>
              <a:rPr lang="en-US" altLang="nl-NL" sz="1400" dirty="0">
                <a:ea typeface="ＭＳ Ｐゴシック" panose="020B0600070205080204" pitchFamily="34" charset="-128"/>
              </a:rPr>
              <a:t>: Recall the ideologies, policies, and key stands of the parties discussed in the previous task.</a:t>
            </a:r>
          </a:p>
          <a:p>
            <a:pPr lvl="1" eaLnBrk="1" hangingPunct="1"/>
            <a:r>
              <a:rPr lang="en-US" altLang="nl-NL" sz="1400" b="1" dirty="0">
                <a:ea typeface="ＭＳ Ｐゴシック" panose="020B0600070205080204" pitchFamily="34" charset="-128"/>
              </a:rPr>
              <a:t>Coalition Formation</a:t>
            </a:r>
            <a:r>
              <a:rPr lang="en-US" altLang="nl-NL" sz="1400" dirty="0">
                <a:ea typeface="ＭＳ Ｐゴシック" panose="020B0600070205080204" pitchFamily="34" charset="-128"/>
              </a:rPr>
              <a:t>: In pairs or small groups, discuss and decide which parties could potentially work well together based on their ideologies and common policy goals.</a:t>
            </a:r>
          </a:p>
          <a:p>
            <a:pPr lvl="1" eaLnBrk="1" hangingPunct="1"/>
            <a:r>
              <a:rPr lang="en-US" altLang="nl-NL" sz="1400" b="1" dirty="0">
                <a:ea typeface="ＭＳ Ｐゴシック" panose="020B0600070205080204" pitchFamily="34" charset="-128"/>
              </a:rPr>
              <a:t>Justification</a:t>
            </a:r>
            <a:r>
              <a:rPr lang="en-US" altLang="nl-NL" sz="1400" dirty="0">
                <a:ea typeface="ＭＳ Ｐゴシック" panose="020B0600070205080204" pitchFamily="34" charset="-128"/>
              </a:rPr>
              <a:t>: Explain your choices. Why do you think these parties would form a cohesive coalition? Consider their shared values, policy priorities, and potential compromises.</a:t>
            </a:r>
          </a:p>
          <a:p>
            <a:pPr lvl="1" eaLnBrk="1" hangingPunct="1"/>
            <a:r>
              <a:rPr lang="en-US" altLang="nl-NL" sz="1400" b="1" dirty="0">
                <a:ea typeface="ＭＳ Ｐゴシック" panose="020B0600070205080204" pitchFamily="34" charset="-128"/>
              </a:rPr>
              <a:t>Presentation</a:t>
            </a:r>
            <a:r>
              <a:rPr lang="en-US" altLang="nl-NL" sz="1400" dirty="0">
                <a:ea typeface="ＭＳ Ｐゴシック" panose="020B0600070205080204" pitchFamily="34" charset="-128"/>
              </a:rPr>
              <a:t>: Each group presents their chosen coalition and reasoning to the class.</a:t>
            </a:r>
            <a:endParaRPr lang="nl-NL" altLang="nl-NL" sz="1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5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Voting in the Netherlands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/>
            <a:r>
              <a:rPr lang="en-US" altLang="nl-NL" sz="2400" dirty="0">
                <a:ea typeface="ＭＳ Ｐゴシック" panose="020B0600070205080204" pitchFamily="34" charset="-128"/>
              </a:rPr>
              <a:t>Political System in the Netherlands: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Parliamentary democracy with a constitutional monarch.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Bicameral legislature: House of Representatives (</a:t>
            </a:r>
            <a:r>
              <a:rPr lang="en-US" altLang="nl-NL" sz="2000" dirty="0" err="1">
                <a:ea typeface="ＭＳ Ｐゴシック" panose="020B0600070205080204" pitchFamily="34" charset="-128"/>
              </a:rPr>
              <a:t>Tweede</a:t>
            </a:r>
            <a:r>
              <a:rPr lang="en-US" altLang="nl-NL" sz="2000" dirty="0">
                <a:ea typeface="ＭＳ Ｐゴシック" panose="020B0600070205080204" pitchFamily="34" charset="-128"/>
              </a:rPr>
              <a:t> Kamer) and Senate (</a:t>
            </a:r>
            <a:r>
              <a:rPr lang="en-US" altLang="nl-NL" sz="2000" dirty="0" err="1">
                <a:ea typeface="ＭＳ Ｐゴシック" panose="020B0600070205080204" pitchFamily="34" charset="-128"/>
              </a:rPr>
              <a:t>Eerste</a:t>
            </a:r>
            <a:r>
              <a:rPr lang="en-US" altLang="nl-NL" sz="2000" dirty="0">
                <a:ea typeface="ＭＳ Ｐゴシック" panose="020B0600070205080204" pitchFamily="34" charset="-128"/>
              </a:rPr>
              <a:t> Kamer).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In the Netherlands you vote for:</a:t>
            </a:r>
          </a:p>
          <a:p>
            <a:pPr lvl="2" eaLnBrk="1" hangingPunct="1"/>
            <a:r>
              <a:rPr lang="en-US" altLang="nl-NL" sz="1600" dirty="0">
                <a:ea typeface="ＭＳ Ｐゴシック" panose="020B0600070205080204" pitchFamily="34" charset="-128"/>
              </a:rPr>
              <a:t>House of Representatives</a:t>
            </a:r>
          </a:p>
          <a:p>
            <a:pPr lvl="2" eaLnBrk="1" hangingPunct="1"/>
            <a:r>
              <a:rPr lang="en-US" altLang="nl-NL" sz="1600" dirty="0">
                <a:ea typeface="ＭＳ Ｐゴシック" panose="020B0600070205080204" pitchFamily="34" charset="-128"/>
              </a:rPr>
              <a:t>Provincial Council</a:t>
            </a:r>
          </a:p>
          <a:p>
            <a:pPr lvl="2" eaLnBrk="1" hangingPunct="1"/>
            <a:r>
              <a:rPr lang="en-US" altLang="nl-NL" sz="1600" dirty="0">
                <a:ea typeface="ＭＳ Ｐゴシック" panose="020B0600070205080204" pitchFamily="34" charset="-128"/>
              </a:rPr>
              <a:t>Municipal Council</a:t>
            </a:r>
          </a:p>
          <a:p>
            <a:pPr lvl="2" eaLnBrk="1" hangingPunct="1"/>
            <a:r>
              <a:rPr lang="en-US" altLang="nl-NL" sz="1600" dirty="0">
                <a:ea typeface="ＭＳ Ｐゴシック" panose="020B0600070205080204" pitchFamily="34" charset="-128"/>
              </a:rPr>
              <a:t>Water Boards</a:t>
            </a:r>
          </a:p>
          <a:p>
            <a:pPr lvl="2" eaLnBrk="1" hangingPunct="1"/>
            <a:r>
              <a:rPr lang="en-US" altLang="nl-NL" sz="1600" dirty="0">
                <a:ea typeface="ＭＳ Ｐゴシック" panose="020B0600070205080204" pitchFamily="34" charset="-128"/>
              </a:rPr>
              <a:t>European Parliament</a:t>
            </a:r>
            <a:endParaRPr lang="nl-NL" altLang="nl-NL" sz="16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Voting in the Netherlands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/>
            <a:r>
              <a:rPr lang="en-US" altLang="nl-NL" sz="2400" dirty="0">
                <a:ea typeface="ＭＳ Ｐゴシック" panose="020B0600070205080204" pitchFamily="34" charset="-128"/>
              </a:rPr>
              <a:t>Who can vote?</a:t>
            </a:r>
            <a:endParaRPr lang="nl-NL" altLang="nl-NL" sz="12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nl-NL" altLang="nl-NL" sz="2000" dirty="0">
                <a:ea typeface="ＭＳ Ｐゴシック" panose="020B0600070205080204" pitchFamily="34" charset="-128"/>
              </a:rPr>
              <a:t>Dutch </a:t>
            </a:r>
            <a:r>
              <a:rPr lang="nl-NL" altLang="nl-NL" sz="2000" dirty="0" err="1">
                <a:ea typeface="ＭＳ Ｐゴシック" panose="020B0600070205080204" pitchFamily="34" charset="-128"/>
              </a:rPr>
              <a:t>nationals</a:t>
            </a:r>
            <a:r>
              <a:rPr lang="nl-NL" altLang="nl-NL" sz="2000" dirty="0">
                <a:ea typeface="ＭＳ Ｐゴシック" panose="020B0600070205080204" pitchFamily="34" charset="-128"/>
              </a:rPr>
              <a:t> (18+) </a:t>
            </a:r>
            <a:r>
              <a:rPr lang="nl-NL" altLang="nl-NL" sz="2000" dirty="0" err="1">
                <a:ea typeface="ＭＳ Ｐゴシック" panose="020B0600070205080204" pitchFamily="34" charset="-128"/>
              </a:rPr>
              <a:t>can</a:t>
            </a:r>
            <a:r>
              <a:rPr lang="nl-NL" altLang="nl-NL" sz="2000" dirty="0">
                <a:ea typeface="ＭＳ Ｐゴシック" panose="020B0600070205080204" pitchFamily="34" charset="-128"/>
              </a:rPr>
              <a:t> </a:t>
            </a:r>
            <a:r>
              <a:rPr lang="nl-NL" altLang="nl-NL" sz="2000" dirty="0" err="1">
                <a:ea typeface="ＭＳ Ｐゴシック" panose="020B0600070205080204" pitchFamily="34" charset="-128"/>
              </a:rPr>
              <a:t>vote</a:t>
            </a:r>
            <a:r>
              <a:rPr lang="nl-NL" altLang="nl-NL" sz="2000" dirty="0">
                <a:ea typeface="ＭＳ Ｐゴシック" panose="020B0600070205080204" pitchFamily="34" charset="-128"/>
              </a:rPr>
              <a:t> </a:t>
            </a:r>
            <a:r>
              <a:rPr lang="nl-NL" altLang="nl-NL" sz="2000" dirty="0" err="1">
                <a:ea typeface="ＭＳ Ｐゴシック" panose="020B0600070205080204" pitchFamily="34" charset="-128"/>
              </a:rPr>
              <a:t>for</a:t>
            </a:r>
            <a:r>
              <a:rPr lang="nl-NL" altLang="nl-NL" sz="2000" dirty="0">
                <a:ea typeface="ＭＳ Ｐゴシック" panose="020B0600070205080204" pitchFamily="34" charset="-128"/>
              </a:rPr>
              <a:t> </a:t>
            </a:r>
            <a:r>
              <a:rPr lang="nl-NL" altLang="nl-NL" sz="2000" dirty="0" err="1">
                <a:ea typeface="ＭＳ Ｐゴシック" panose="020B0600070205080204" pitchFamily="34" charset="-128"/>
              </a:rPr>
              <a:t>all</a:t>
            </a:r>
            <a:r>
              <a:rPr lang="nl-NL" altLang="nl-NL" sz="2000" dirty="0">
                <a:ea typeface="ＭＳ Ｐゴシック" panose="020B0600070205080204" pitchFamily="34" charset="-128"/>
              </a:rPr>
              <a:t>.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Non-Dutch residents aged 18+ living in the Netherlands for at least 5 years (with a permit) can vote in local elections.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EU citizens in the Netherlands can vote for Dutch members of the European Parliament by registering with a special form.</a:t>
            </a:r>
          </a:p>
        </p:txBody>
      </p:sp>
    </p:spTree>
    <p:extLst>
      <p:ext uri="{BB962C8B-B14F-4D97-AF65-F5344CB8AC3E}">
        <p14:creationId xmlns:p14="http://schemas.microsoft.com/office/powerpoint/2010/main" val="117342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Voting in the Netherlands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/>
            <a:r>
              <a:rPr lang="nl-NL" altLang="nl-NL" sz="2400" dirty="0" err="1">
                <a:ea typeface="ＭＳ Ｐゴシック" panose="020B0600070205080204" pitchFamily="34" charset="-128"/>
              </a:rPr>
              <a:t>Voting</a:t>
            </a:r>
            <a:r>
              <a:rPr lang="nl-NL" altLang="nl-NL" sz="2400" dirty="0">
                <a:ea typeface="ＭＳ Ｐゴシック" panose="020B0600070205080204" pitchFamily="34" charset="-128"/>
              </a:rPr>
              <a:t> system:</a:t>
            </a:r>
            <a:endParaRPr lang="en-US" altLang="nl-NL" sz="16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System of </a:t>
            </a:r>
            <a:r>
              <a:rPr lang="en-US" altLang="nl-NL" sz="2000" b="1" dirty="0">
                <a:ea typeface="ＭＳ Ｐゴシック" panose="020B0600070205080204" pitchFamily="34" charset="-128"/>
              </a:rPr>
              <a:t>Proportional Representation</a:t>
            </a:r>
            <a:r>
              <a:rPr lang="en-US" altLang="nl-NL" sz="2000" dirty="0">
                <a:ea typeface="ＭＳ Ｐゴシック" panose="020B0600070205080204" pitchFamily="34" charset="-128"/>
              </a:rPr>
              <a:t>: a voting system where the number of seats a party wins in an election is proportional to the number of votes received.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Seats in the parliament are allocated to parties based on the percentage of votes they receive nationally.</a:t>
            </a:r>
          </a:p>
        </p:txBody>
      </p:sp>
    </p:spTree>
    <p:extLst>
      <p:ext uri="{BB962C8B-B14F-4D97-AF65-F5344CB8AC3E}">
        <p14:creationId xmlns:p14="http://schemas.microsoft.com/office/powerpoint/2010/main" val="392315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Voting in the Netherlands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/>
            <a:r>
              <a:rPr lang="en-US" altLang="nl-NL" sz="2400" dirty="0">
                <a:ea typeface="ＭＳ Ｐゴシック" panose="020B0600070205080204" pitchFamily="34" charset="-128"/>
              </a:rPr>
              <a:t>Calculating seats: 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#votes/150 = votes needed for 1 seat = </a:t>
            </a:r>
            <a:r>
              <a:rPr lang="en-US" altLang="nl-NL" sz="2000" b="1" dirty="0">
                <a:ea typeface="ＭＳ Ｐゴシック" panose="020B0600070205080204" pitchFamily="34" charset="-128"/>
              </a:rPr>
              <a:t>Electoral Quota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Number of votes received by a party/electoral quota = seats a party gets (rounded down to the nearest whole number).</a:t>
            </a:r>
          </a:p>
          <a:p>
            <a:pPr lvl="1" eaLnBrk="1" hangingPunct="1"/>
            <a:endParaRPr lang="en-US" altLang="nl-NL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48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Steps before elections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Political parties prepare themselves</a:t>
            </a:r>
          </a:p>
          <a:p>
            <a:pPr lvl="1"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Write an election program</a:t>
            </a:r>
          </a:p>
          <a:p>
            <a:pPr lvl="1"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Register with the Electoral Council</a:t>
            </a:r>
          </a:p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People start thinking</a:t>
            </a:r>
          </a:p>
          <a:p>
            <a:pPr lvl="1"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Do I want to become a candidate for a party?</a:t>
            </a:r>
          </a:p>
          <a:p>
            <a:pPr lvl="1"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Do I want to become the party's leader?</a:t>
            </a:r>
          </a:p>
          <a:p>
            <a:pPr eaLnBrk="1" hangingPunct="1">
              <a:buFont typeface="+mj-lt"/>
              <a:buAutoNum type="arabicPeriod"/>
            </a:pPr>
            <a:r>
              <a:rPr lang="en-US" altLang="nl-NL" sz="1800" dirty="0">
                <a:ea typeface="ＭＳ Ｐゴシック" panose="020B0600070205080204" pitchFamily="34" charset="-128"/>
              </a:rPr>
              <a:t>Voters start thinking</a:t>
            </a:r>
          </a:p>
          <a:p>
            <a:pPr lvl="1"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Follow the news / watch election debates</a:t>
            </a:r>
          </a:p>
          <a:p>
            <a:pPr lvl="1"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Fill out voting guides to see what aligns with their views</a:t>
            </a:r>
            <a:endParaRPr lang="nl-NL" altLang="nl-NL" sz="1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05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Steps before the elections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 startAt="4"/>
            </a:pPr>
            <a:r>
              <a:rPr lang="en-US" altLang="nl-NL" sz="2000" dirty="0">
                <a:ea typeface="ＭＳ Ｐゴシック" panose="020B0600070205080204" pitchFamily="34" charset="-128"/>
              </a:rPr>
              <a:t>Polls become more important.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A poll is a survey about what people would vote for 'today.’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Two things are interesting: </a:t>
            </a:r>
          </a:p>
          <a:p>
            <a:pPr lvl="2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1) how big each party becomes and </a:t>
            </a:r>
          </a:p>
          <a:p>
            <a:pPr lvl="2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2) which parties together form a majority?</a:t>
            </a:r>
          </a:p>
          <a:p>
            <a:pPr lvl="1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Different polls; the "</a:t>
            </a:r>
            <a:r>
              <a:rPr lang="en-US" altLang="nl-NL" sz="2000" dirty="0" err="1">
                <a:ea typeface="ＭＳ Ｐゴシック" panose="020B0600070205080204" pitchFamily="34" charset="-128"/>
              </a:rPr>
              <a:t>Peilingwijzer</a:t>
            </a:r>
            <a:r>
              <a:rPr lang="en-US" altLang="nl-NL" sz="2000" dirty="0">
                <a:ea typeface="ＭＳ Ｐゴシック" panose="020B0600070205080204" pitchFamily="34" charset="-128"/>
              </a:rPr>
              <a:t>" combines them.</a:t>
            </a:r>
          </a:p>
          <a:p>
            <a:pPr marL="514350" indent="-514350" eaLnBrk="1" hangingPunct="1">
              <a:buFont typeface="+mj-lt"/>
              <a:buAutoNum type="arabicPeriod" startAt="5"/>
            </a:pPr>
            <a:r>
              <a:rPr lang="en-US" altLang="nl-NL" sz="2000" dirty="0">
                <a:ea typeface="ＭＳ Ｐゴシック" panose="020B0600070205080204" pitchFamily="34" charset="-128"/>
              </a:rPr>
              <a:t>Time to vote.</a:t>
            </a:r>
          </a:p>
          <a:p>
            <a:pPr marL="857250" lvl="1" indent="-457200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Normally only on Wednesday, now for three days.</a:t>
            </a:r>
          </a:p>
          <a:p>
            <a:pPr marL="857250" lvl="1" indent="-457200" eaLnBrk="1" hangingPunct="1"/>
            <a:r>
              <a:rPr lang="en-US" altLang="nl-NL" sz="2000" dirty="0">
                <a:ea typeface="ＭＳ Ｐゴシック" panose="020B0600070205080204" pitchFamily="34" charset="-128"/>
              </a:rPr>
              <a:t>Ballot boxes close on Wednesday evening at 9:00 PM.</a:t>
            </a: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nl-NL" altLang="nl-NL" sz="1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71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08E-A165-9796-0DEB-8077B895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488" y="206375"/>
            <a:ext cx="7991475" cy="639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Wednesday evening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101D97-7BB9-7C11-EE45-F7554167C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200150"/>
            <a:ext cx="7991475" cy="3394075"/>
          </a:xfrm>
        </p:spPr>
        <p:txBody>
          <a:bodyPr/>
          <a:lstStyle/>
          <a:p>
            <a:pPr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21:00 – Exit poll: survey of polls at polling stations</a:t>
            </a:r>
          </a:p>
          <a:p>
            <a:pPr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After 21:00: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Results per municipality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New interim results / exit polls</a:t>
            </a:r>
          </a:p>
          <a:p>
            <a:pPr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Somewhere in the night: preliminary election results</a:t>
            </a:r>
          </a:p>
          <a:p>
            <a:pPr eaLnBrk="1" hangingPunct="1"/>
            <a:r>
              <a:rPr lang="en-US" altLang="nl-NL" sz="1800" dirty="0">
                <a:ea typeface="ＭＳ Ｐゴシック" panose="020B0600070205080204" pitchFamily="34" charset="-128"/>
              </a:rPr>
              <a:t>Results on Monday, 30</a:t>
            </a:r>
            <a:r>
              <a:rPr lang="en-US" altLang="nl-NL" sz="1800" baseline="30000" dirty="0">
                <a:ea typeface="ＭＳ Ｐゴシック" panose="020B0600070205080204" pitchFamily="34" charset="-128"/>
              </a:rPr>
              <a:t>th</a:t>
            </a:r>
            <a:r>
              <a:rPr lang="en-US" altLang="nl-NL" sz="1800" dirty="0">
                <a:ea typeface="ＭＳ Ｐゴシック" panose="020B0600070205080204" pitchFamily="34" charset="-128"/>
              </a:rPr>
              <a:t> of November by the </a:t>
            </a:r>
            <a:r>
              <a:rPr lang="en-US" altLang="nl-NL" sz="1800" b="1" dirty="0">
                <a:ea typeface="ＭＳ Ｐゴシック" panose="020B0600070205080204" pitchFamily="34" charset="-128"/>
              </a:rPr>
              <a:t>Electoral Council</a:t>
            </a:r>
          </a:p>
          <a:p>
            <a:pPr lvl="1" eaLnBrk="1" hangingPunct="1"/>
            <a:r>
              <a:rPr lang="en-US" altLang="nl-NL" sz="1400" dirty="0">
                <a:ea typeface="ＭＳ Ｐゴシック" panose="020B0600070205080204" pitchFamily="34" charset="-128"/>
              </a:rPr>
              <a:t>an independent body responsible for organizing and supervising elections. It ensures that elections are conducted fairly, accurately, and transparently.</a:t>
            </a:r>
          </a:p>
          <a:p>
            <a:pPr eaLnBrk="1" hangingPunct="1"/>
            <a:endParaRPr lang="en-US" altLang="nl-NL" sz="18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nl-NL" sz="18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nl-NL" sz="18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nl-NL" sz="18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8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nl-NL" sz="1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nl-NL" altLang="nl-NL" sz="1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116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lections 2023.pptx" id="{7BC02647-23A4-45F7-967D-DF7826149253}" vid="{38FD08F4-12D3-4E3B-AC39-409E5B3875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1593</Words>
  <Application>Microsoft Office PowerPoint</Application>
  <PresentationFormat>Diavoorstelling (16:9)</PresentationFormat>
  <Paragraphs>192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PowerPoint-presentatie</vt:lpstr>
      <vt:lpstr>At the end of this lesson, you will be able to…</vt:lpstr>
      <vt:lpstr>Voting in the Netherlands</vt:lpstr>
      <vt:lpstr>Voting in the Netherlands</vt:lpstr>
      <vt:lpstr>Voting in the Netherlands</vt:lpstr>
      <vt:lpstr>Voting in the Netherlands</vt:lpstr>
      <vt:lpstr>Steps before elections</vt:lpstr>
      <vt:lpstr>Steps before the elections</vt:lpstr>
      <vt:lpstr>Wednesday evening</vt:lpstr>
      <vt:lpstr>Political Parties participating</vt:lpstr>
      <vt:lpstr>Assignment 1: Political party profiling</vt:lpstr>
      <vt:lpstr>Assignment 2: Political party debate (Objective)</vt:lpstr>
      <vt:lpstr>Assignment 2: Political party debate (instruction)</vt:lpstr>
      <vt:lpstr>Assignment 2: Political party debate (Research)</vt:lpstr>
      <vt:lpstr>Assignment 2: Political party debate (Debate)</vt:lpstr>
      <vt:lpstr>Assignment 2: Political party debate (Evaluation)</vt:lpstr>
      <vt:lpstr>Steps after the elections: Second Chamber formation</vt:lpstr>
      <vt:lpstr>Steps after the elections: Second Chamber formation</vt:lpstr>
      <vt:lpstr>Steps after the elections: cabinet formation</vt:lpstr>
      <vt:lpstr>Steps after the elections: cabinet formation</vt:lpstr>
      <vt:lpstr>Assignment 3: Which parties would work well together?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jeoma</dc:creator>
  <cp:lastModifiedBy>Priscilla Kauling</cp:lastModifiedBy>
  <cp:revision>26</cp:revision>
  <dcterms:created xsi:type="dcterms:W3CDTF">2018-04-27T15:20:47Z</dcterms:created>
  <dcterms:modified xsi:type="dcterms:W3CDTF">2023-10-27T08:55:12Z</dcterms:modified>
</cp:coreProperties>
</file>