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sldIdLst>
    <p:sldId id="325" r:id="rId2"/>
    <p:sldId id="256" r:id="rId3"/>
    <p:sldId id="301" r:id="rId4"/>
    <p:sldId id="303" r:id="rId5"/>
    <p:sldId id="324" r:id="rId6"/>
    <p:sldId id="257" r:id="rId7"/>
    <p:sldId id="278" r:id="rId8"/>
    <p:sldId id="326" r:id="rId9"/>
    <p:sldId id="260" r:id="rId10"/>
    <p:sldId id="261" r:id="rId11"/>
    <p:sldId id="331" r:id="rId12"/>
    <p:sldId id="333" r:id="rId13"/>
    <p:sldId id="305" r:id="rId14"/>
    <p:sldId id="280" r:id="rId15"/>
    <p:sldId id="281" r:id="rId16"/>
    <p:sldId id="267" r:id="rId17"/>
    <p:sldId id="311" r:id="rId18"/>
    <p:sldId id="264" r:id="rId19"/>
    <p:sldId id="290" r:id="rId20"/>
    <p:sldId id="329" r:id="rId21"/>
    <p:sldId id="297" r:id="rId22"/>
    <p:sldId id="306" r:id="rId23"/>
    <p:sldId id="274" r:id="rId24"/>
    <p:sldId id="287" r:id="rId25"/>
    <p:sldId id="294" r:id="rId26"/>
    <p:sldId id="293" r:id="rId27"/>
    <p:sldId id="307" r:id="rId28"/>
    <p:sldId id="292" r:id="rId29"/>
    <p:sldId id="296" r:id="rId30"/>
    <p:sldId id="275" r:id="rId31"/>
    <p:sldId id="330" r:id="rId32"/>
    <p:sldId id="295" r:id="rId33"/>
    <p:sldId id="265" r:id="rId34"/>
    <p:sldId id="298" r:id="rId35"/>
    <p:sldId id="308" r:id="rId36"/>
    <p:sldId id="309" r:id="rId37"/>
    <p:sldId id="282" r:id="rId38"/>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hSGfuX3BliaYPnDBbY2F+nc8Yqs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15E3EC-AC41-D02F-203B-EAF2BA266E3F}" name="Hilde van Werven" initials="HvW" userId="81a4b56ef444cf25"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ichael van Haastert" initials="" lastIdx="1" clrIdx="0"/>
  <p:cmAuthor id="1" name="Hilde van Werven" initials="HvW" lastIdx="107" clrIdx="1">
    <p:extLst>
      <p:ext uri="{19B8F6BF-5375-455C-9EA6-DF929625EA0E}">
        <p15:presenceInfo xmlns:p15="http://schemas.microsoft.com/office/powerpoint/2012/main" userId="81a4b56ef444cf25" providerId="Windows Live"/>
      </p:ext>
    </p:extLst>
  </p:cmAuthor>
  <p:cmAuthor id="2" name="Gastgebruiker" initials="Ga" lastIdx="1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A10C"/>
    <a:srgbClr val="FF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11AE00-A4B4-4809-A9BA-BE22F5216C01}" v="26" dt="2023-10-26T06:19:08.446"/>
    <p1510:client id="{817A6E04-BDE9-E635-7FA0-0A4FCC85DDDD}" v="4" dt="2023-10-25T21:03:55.396"/>
    <p1510:client id="{ED6389CE-CDFE-436A-8F67-55BE459539D0}" v="64" dt="2023-10-25T20:10:03.95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09" autoAdjust="0"/>
    <p:restoredTop sz="95546" autoAdjust="0"/>
  </p:normalViewPr>
  <p:slideViewPr>
    <p:cSldViewPr snapToGrid="0">
      <p:cViewPr varScale="1">
        <p:scale>
          <a:sx n="45" d="100"/>
          <a:sy n="45" d="100"/>
        </p:scale>
        <p:origin x="57" y="14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customschemas.google.com/relationships/presentationmetadata" Target="metadata"/><Relationship Id="rId56" Type="http://schemas.microsoft.com/office/2018/10/relationships/authors" Target="authors.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5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de van Werven" userId="34e9c54f-3893-4e4e-8ad1-0a05053c7f7f" providerId="ADAL" clId="{3311AE00-A4B4-4809-A9BA-BE22F5216C01}"/>
    <pc:docChg chg="undo custSel modSld">
      <pc:chgData name="Hilde van Werven" userId="34e9c54f-3893-4e4e-8ad1-0a05053c7f7f" providerId="ADAL" clId="{3311AE00-A4B4-4809-A9BA-BE22F5216C01}" dt="2023-10-26T06:19:08.445" v="104" actId="20577"/>
      <pc:docMkLst>
        <pc:docMk/>
      </pc:docMkLst>
      <pc:sldChg chg="modSp">
        <pc:chgData name="Hilde van Werven" userId="34e9c54f-3893-4e4e-8ad1-0a05053c7f7f" providerId="ADAL" clId="{3311AE00-A4B4-4809-A9BA-BE22F5216C01}" dt="2023-10-26T05:55:43.117" v="79" actId="20577"/>
        <pc:sldMkLst>
          <pc:docMk/>
          <pc:sldMk cId="0" sldId="257"/>
        </pc:sldMkLst>
        <pc:spChg chg="mod">
          <ac:chgData name="Hilde van Werven" userId="34e9c54f-3893-4e4e-8ad1-0a05053c7f7f" providerId="ADAL" clId="{3311AE00-A4B4-4809-A9BA-BE22F5216C01}" dt="2023-10-26T05:55:43.117" v="79" actId="20577"/>
          <ac:spMkLst>
            <pc:docMk/>
            <pc:sldMk cId="0" sldId="257"/>
            <ac:spMk id="94" creationId="{00000000-0000-0000-0000-000000000000}"/>
          </ac:spMkLst>
        </pc:spChg>
      </pc:sldChg>
      <pc:sldChg chg="modSp">
        <pc:chgData name="Hilde van Werven" userId="34e9c54f-3893-4e4e-8ad1-0a05053c7f7f" providerId="ADAL" clId="{3311AE00-A4B4-4809-A9BA-BE22F5216C01}" dt="2023-10-26T06:19:08.445" v="104" actId="20577"/>
        <pc:sldMkLst>
          <pc:docMk/>
          <pc:sldMk cId="0" sldId="264"/>
        </pc:sldMkLst>
        <pc:spChg chg="mod">
          <ac:chgData name="Hilde van Werven" userId="34e9c54f-3893-4e4e-8ad1-0a05053c7f7f" providerId="ADAL" clId="{3311AE00-A4B4-4809-A9BA-BE22F5216C01}" dt="2023-10-26T06:19:08.445" v="104" actId="20577"/>
          <ac:spMkLst>
            <pc:docMk/>
            <pc:sldMk cId="0" sldId="264"/>
            <ac:spMk id="157" creationId="{00000000-0000-0000-0000-000000000000}"/>
          </ac:spMkLst>
        </pc:spChg>
      </pc:sldChg>
      <pc:sldChg chg="addSp modSp mod modAnim">
        <pc:chgData name="Hilde van Werven" userId="34e9c54f-3893-4e4e-8ad1-0a05053c7f7f" providerId="ADAL" clId="{3311AE00-A4B4-4809-A9BA-BE22F5216C01}" dt="2023-10-26T05:59:31.940" v="88" actId="1076"/>
        <pc:sldMkLst>
          <pc:docMk/>
          <pc:sldMk cId="3122590444" sldId="311"/>
        </pc:sldMkLst>
        <pc:spChg chg="add mod">
          <ac:chgData name="Hilde van Werven" userId="34e9c54f-3893-4e4e-8ad1-0a05053c7f7f" providerId="ADAL" clId="{3311AE00-A4B4-4809-A9BA-BE22F5216C01}" dt="2023-10-25T07:43:25.466" v="38" actId="164"/>
          <ac:spMkLst>
            <pc:docMk/>
            <pc:sldMk cId="3122590444" sldId="311"/>
            <ac:spMk id="8" creationId="{BA2BC4BD-E6E0-2282-180B-4030242A65E9}"/>
          </ac:spMkLst>
        </pc:spChg>
        <pc:grpChg chg="add mod ord">
          <ac:chgData name="Hilde van Werven" userId="34e9c54f-3893-4e4e-8ad1-0a05053c7f7f" providerId="ADAL" clId="{3311AE00-A4B4-4809-A9BA-BE22F5216C01}" dt="2023-10-26T05:58:11.813" v="82" actId="166"/>
          <ac:grpSpMkLst>
            <pc:docMk/>
            <pc:sldMk cId="3122590444" sldId="311"/>
            <ac:grpSpMk id="9" creationId="{ED9A26B0-1BDC-3450-568E-AF18C7C41456}"/>
          </ac:grpSpMkLst>
        </pc:grpChg>
        <pc:grpChg chg="ord">
          <ac:chgData name="Hilde van Werven" userId="34e9c54f-3893-4e4e-8ad1-0a05053c7f7f" providerId="ADAL" clId="{3311AE00-A4B4-4809-A9BA-BE22F5216C01}" dt="2023-10-26T05:57:58.882" v="80" actId="166"/>
          <ac:grpSpMkLst>
            <pc:docMk/>
            <pc:sldMk cId="3122590444" sldId="311"/>
            <ac:grpSpMk id="20" creationId="{F768BF0C-669B-E783-6DD3-71E3399E623D}"/>
          </ac:grpSpMkLst>
        </pc:grpChg>
        <pc:picChg chg="add mod modCrop">
          <ac:chgData name="Hilde van Werven" userId="34e9c54f-3893-4e4e-8ad1-0a05053c7f7f" providerId="ADAL" clId="{3311AE00-A4B4-4809-A9BA-BE22F5216C01}" dt="2023-10-25T07:43:25.466" v="38" actId="164"/>
          <ac:picMkLst>
            <pc:docMk/>
            <pc:sldMk cId="3122590444" sldId="311"/>
            <ac:picMk id="6" creationId="{8B43E444-A5E5-1002-BEF4-AF6D135CC8FF}"/>
          </ac:picMkLst>
        </pc:picChg>
        <pc:picChg chg="ord">
          <ac:chgData name="Hilde van Werven" userId="34e9c54f-3893-4e4e-8ad1-0a05053c7f7f" providerId="ADAL" clId="{3311AE00-A4B4-4809-A9BA-BE22F5216C01}" dt="2023-10-26T05:59:25.778" v="86" actId="166"/>
          <ac:picMkLst>
            <pc:docMk/>
            <pc:sldMk cId="3122590444" sldId="311"/>
            <ac:picMk id="10" creationId="{705520C2-8DAF-74E5-106D-887C2187FC64}"/>
          </ac:picMkLst>
        </pc:picChg>
        <pc:picChg chg="mod ord">
          <ac:chgData name="Hilde van Werven" userId="34e9c54f-3893-4e4e-8ad1-0a05053c7f7f" providerId="ADAL" clId="{3311AE00-A4B4-4809-A9BA-BE22F5216C01}" dt="2023-10-26T05:59:31.940" v="88" actId="1076"/>
          <ac:picMkLst>
            <pc:docMk/>
            <pc:sldMk cId="3122590444" sldId="311"/>
            <ac:picMk id="22" creationId="{567E0241-6CC7-3829-880E-0D90AD1334FF}"/>
          </ac:picMkLst>
        </pc:picChg>
        <pc:picChg chg="ord">
          <ac:chgData name="Hilde van Werven" userId="34e9c54f-3893-4e4e-8ad1-0a05053c7f7f" providerId="ADAL" clId="{3311AE00-A4B4-4809-A9BA-BE22F5216C01}" dt="2023-10-26T05:59:16.852" v="84" actId="166"/>
          <ac:picMkLst>
            <pc:docMk/>
            <pc:sldMk cId="3122590444" sldId="311"/>
            <ac:picMk id="24" creationId="{406DD6EA-422D-6FBD-29C8-DDDA01378367}"/>
          </ac:picMkLst>
        </pc:picChg>
      </pc:sldChg>
      <pc:sldChg chg="modSp mod">
        <pc:chgData name="Hilde van Werven" userId="34e9c54f-3893-4e4e-8ad1-0a05053c7f7f" providerId="ADAL" clId="{3311AE00-A4B4-4809-A9BA-BE22F5216C01}" dt="2023-10-26T05:55:03.224" v="74" actId="1036"/>
        <pc:sldMkLst>
          <pc:docMk/>
          <pc:sldMk cId="4175013772" sldId="324"/>
        </pc:sldMkLst>
        <pc:grpChg chg="mod">
          <ac:chgData name="Hilde van Werven" userId="34e9c54f-3893-4e4e-8ad1-0a05053c7f7f" providerId="ADAL" clId="{3311AE00-A4B4-4809-A9BA-BE22F5216C01}" dt="2023-10-26T05:55:03.224" v="74" actId="1036"/>
          <ac:grpSpMkLst>
            <pc:docMk/>
            <pc:sldMk cId="4175013772" sldId="324"/>
            <ac:grpSpMk id="9" creationId="{86DBDB4A-5CD0-1020-13B3-054DD748182A}"/>
          </ac:grpSpMkLst>
        </pc:grpChg>
      </pc:sldChg>
      <pc:sldChg chg="modSp mod">
        <pc:chgData name="Hilde van Werven" userId="34e9c54f-3893-4e4e-8ad1-0a05053c7f7f" providerId="ADAL" clId="{3311AE00-A4B4-4809-A9BA-BE22F5216C01}" dt="2023-10-26T06:04:00.883" v="90" actId="20577"/>
        <pc:sldMkLst>
          <pc:docMk/>
          <pc:sldMk cId="3622675885" sldId="325"/>
        </pc:sldMkLst>
        <pc:spChg chg="mod">
          <ac:chgData name="Hilde van Werven" userId="34e9c54f-3893-4e4e-8ad1-0a05053c7f7f" providerId="ADAL" clId="{3311AE00-A4B4-4809-A9BA-BE22F5216C01}" dt="2023-10-26T06:04:00.883" v="90" actId="20577"/>
          <ac:spMkLst>
            <pc:docMk/>
            <pc:sldMk cId="3622675885" sldId="325"/>
            <ac:spMk id="104" creationId="{00000000-0000-0000-0000-000000000000}"/>
          </ac:spMkLst>
        </pc:spChg>
      </pc:sldChg>
    </pc:docChg>
  </pc:docChgLst>
  <pc:docChgLst>
    <pc:chgData name="Gastgebruiker" userId="S::urn:spo:anon#7e638f15346749205a4009e19fdd8f18a5ca0089710e63e02c88418f9002c94a::" providerId="AD" clId="Web-{ED6389CE-CDFE-436A-8F67-55BE459539D0}"/>
    <pc:docChg chg="modSld">
      <pc:chgData name="Gastgebruiker" userId="S::urn:spo:anon#7e638f15346749205a4009e19fdd8f18a5ca0089710e63e02c88418f9002c94a::" providerId="AD" clId="Web-{ED6389CE-CDFE-436A-8F67-55BE459539D0}" dt="2023-10-25T20:10:03.952" v="58" actId="20577"/>
      <pc:docMkLst>
        <pc:docMk/>
      </pc:docMkLst>
      <pc:sldChg chg="modSp">
        <pc:chgData name="Gastgebruiker" userId="S::urn:spo:anon#7e638f15346749205a4009e19fdd8f18a5ca0089710e63e02c88418f9002c94a::" providerId="AD" clId="Web-{ED6389CE-CDFE-436A-8F67-55BE459539D0}" dt="2023-10-25T20:10:03.952" v="58" actId="20577"/>
        <pc:sldMkLst>
          <pc:docMk/>
          <pc:sldMk cId="0" sldId="257"/>
        </pc:sldMkLst>
        <pc:spChg chg="mod">
          <ac:chgData name="Gastgebruiker" userId="S::urn:spo:anon#7e638f15346749205a4009e19fdd8f18a5ca0089710e63e02c88418f9002c94a::" providerId="AD" clId="Web-{ED6389CE-CDFE-436A-8F67-55BE459539D0}" dt="2023-10-25T20:10:03.952" v="58" actId="20577"/>
          <ac:spMkLst>
            <pc:docMk/>
            <pc:sldMk cId="0" sldId="257"/>
            <ac:spMk id="94" creationId="{00000000-0000-0000-0000-000000000000}"/>
          </ac:spMkLst>
        </pc:spChg>
      </pc:sldChg>
      <pc:sldChg chg="modSp">
        <pc:chgData name="Gastgebruiker" userId="S::urn:spo:anon#7e638f15346749205a4009e19fdd8f18a5ca0089710e63e02c88418f9002c94a::" providerId="AD" clId="Web-{ED6389CE-CDFE-436A-8F67-55BE459539D0}" dt="2023-10-25T20:01:23.498" v="15" actId="20577"/>
        <pc:sldMkLst>
          <pc:docMk/>
          <pc:sldMk cId="0" sldId="274"/>
        </pc:sldMkLst>
        <pc:spChg chg="mod">
          <ac:chgData name="Gastgebruiker" userId="S::urn:spo:anon#7e638f15346749205a4009e19fdd8f18a5ca0089710e63e02c88418f9002c94a::" providerId="AD" clId="Web-{ED6389CE-CDFE-436A-8F67-55BE459539D0}" dt="2023-10-25T20:01:23.498" v="15" actId="20577"/>
          <ac:spMkLst>
            <pc:docMk/>
            <pc:sldMk cId="0" sldId="274"/>
            <ac:spMk id="241" creationId="{00000000-0000-0000-0000-000000000000}"/>
          </ac:spMkLst>
        </pc:spChg>
      </pc:sldChg>
      <pc:sldChg chg="modSp">
        <pc:chgData name="Gastgebruiker" userId="S::urn:spo:anon#7e638f15346749205a4009e19fdd8f18a5ca0089710e63e02c88418f9002c94a::" providerId="AD" clId="Web-{ED6389CE-CDFE-436A-8F67-55BE459539D0}" dt="2023-10-25T20:02:34.876" v="22" actId="20577"/>
        <pc:sldMkLst>
          <pc:docMk/>
          <pc:sldMk cId="0" sldId="275"/>
        </pc:sldMkLst>
        <pc:spChg chg="mod">
          <ac:chgData name="Gastgebruiker" userId="S::urn:spo:anon#7e638f15346749205a4009e19fdd8f18a5ca0089710e63e02c88418f9002c94a::" providerId="AD" clId="Web-{ED6389CE-CDFE-436A-8F67-55BE459539D0}" dt="2023-10-25T20:02:34.876" v="22" actId="20577"/>
          <ac:spMkLst>
            <pc:docMk/>
            <pc:sldMk cId="0" sldId="275"/>
            <ac:spMk id="9" creationId="{82797B66-8A79-402C-A214-B9BC593849FD}"/>
          </ac:spMkLst>
        </pc:spChg>
      </pc:sldChg>
      <pc:sldChg chg="modSp">
        <pc:chgData name="Gastgebruiker" userId="S::urn:spo:anon#7e638f15346749205a4009e19fdd8f18a5ca0089710e63e02c88418f9002c94a::" providerId="AD" clId="Web-{ED6389CE-CDFE-436A-8F67-55BE459539D0}" dt="2023-10-25T20:00:16.043" v="12" actId="20577"/>
        <pc:sldMkLst>
          <pc:docMk/>
          <pc:sldMk cId="2203415783" sldId="281"/>
        </pc:sldMkLst>
        <pc:spChg chg="mod">
          <ac:chgData name="Gastgebruiker" userId="S::urn:spo:anon#7e638f15346749205a4009e19fdd8f18a5ca0089710e63e02c88418f9002c94a::" providerId="AD" clId="Web-{ED6389CE-CDFE-436A-8F67-55BE459539D0}" dt="2023-10-25T20:00:16.043" v="12" actId="20577"/>
          <ac:spMkLst>
            <pc:docMk/>
            <pc:sldMk cId="2203415783" sldId="281"/>
            <ac:spMk id="3" creationId="{D3AC2CDD-43AB-4A01-A12E-F8105425E072}"/>
          </ac:spMkLst>
        </pc:spChg>
      </pc:sldChg>
      <pc:sldChg chg="modSp">
        <pc:chgData name="Gastgebruiker" userId="S::urn:spo:anon#7e638f15346749205a4009e19fdd8f18a5ca0089710e63e02c88418f9002c94a::" providerId="AD" clId="Web-{ED6389CE-CDFE-436A-8F67-55BE459539D0}" dt="2023-10-25T20:07:04.040" v="45" actId="20577"/>
        <pc:sldMkLst>
          <pc:docMk/>
          <pc:sldMk cId="3202826063" sldId="282"/>
        </pc:sldMkLst>
        <pc:spChg chg="mod">
          <ac:chgData name="Gastgebruiker" userId="S::urn:spo:anon#7e638f15346749205a4009e19fdd8f18a5ca0089710e63e02c88418f9002c94a::" providerId="AD" clId="Web-{ED6389CE-CDFE-436A-8F67-55BE459539D0}" dt="2023-10-25T20:07:04.040" v="45" actId="20577"/>
          <ac:spMkLst>
            <pc:docMk/>
            <pc:sldMk cId="3202826063" sldId="282"/>
            <ac:spMk id="8" creationId="{2BAA7304-2B26-4FBE-B521-7501FB93F75E}"/>
          </ac:spMkLst>
        </pc:spChg>
      </pc:sldChg>
      <pc:sldChg chg="modSp">
        <pc:chgData name="Gastgebruiker" userId="S::urn:spo:anon#7e638f15346749205a4009e19fdd8f18a5ca0089710e63e02c88418f9002c94a::" providerId="AD" clId="Web-{ED6389CE-CDFE-436A-8F67-55BE459539D0}" dt="2023-10-25T20:02:00.140" v="17" actId="20577"/>
        <pc:sldMkLst>
          <pc:docMk/>
          <pc:sldMk cId="4294479703" sldId="294"/>
        </pc:sldMkLst>
        <pc:spChg chg="mod">
          <ac:chgData name="Gastgebruiker" userId="S::urn:spo:anon#7e638f15346749205a4009e19fdd8f18a5ca0089710e63e02c88418f9002c94a::" providerId="AD" clId="Web-{ED6389CE-CDFE-436A-8F67-55BE459539D0}" dt="2023-10-25T20:02:00.140" v="17" actId="20577"/>
          <ac:spMkLst>
            <pc:docMk/>
            <pc:sldMk cId="4294479703" sldId="294"/>
            <ac:spMk id="3" creationId="{6EB497B9-960E-4428-A657-3CAC5C3C7435}"/>
          </ac:spMkLst>
        </pc:spChg>
      </pc:sldChg>
      <pc:sldChg chg="modSp">
        <pc:chgData name="Gastgebruiker" userId="S::urn:spo:anon#7e638f15346749205a4009e19fdd8f18a5ca0089710e63e02c88418f9002c94a::" providerId="AD" clId="Web-{ED6389CE-CDFE-436A-8F67-55BE459539D0}" dt="2023-10-25T20:07:17.103" v="47" actId="20577"/>
        <pc:sldMkLst>
          <pc:docMk/>
          <pc:sldMk cId="3081802166" sldId="303"/>
        </pc:sldMkLst>
        <pc:spChg chg="mod">
          <ac:chgData name="Gastgebruiker" userId="S::urn:spo:anon#7e638f15346749205a4009e19fdd8f18a5ca0089710e63e02c88418f9002c94a::" providerId="AD" clId="Web-{ED6389CE-CDFE-436A-8F67-55BE459539D0}" dt="2023-10-25T20:07:17.103" v="47" actId="20577"/>
          <ac:spMkLst>
            <pc:docMk/>
            <pc:sldMk cId="3081802166" sldId="303"/>
            <ac:spMk id="114" creationId="{00000000-0000-0000-0000-000000000000}"/>
          </ac:spMkLst>
        </pc:spChg>
      </pc:sldChg>
      <pc:sldChg chg="modSp">
        <pc:chgData name="Gastgebruiker" userId="S::urn:spo:anon#7e638f15346749205a4009e19fdd8f18a5ca0089710e63e02c88418f9002c94a::" providerId="AD" clId="Web-{ED6389CE-CDFE-436A-8F67-55BE459539D0}" dt="2023-10-25T20:08:04.386" v="51" actId="20577"/>
        <pc:sldMkLst>
          <pc:docMk/>
          <pc:sldMk cId="4175013772" sldId="324"/>
        </pc:sldMkLst>
        <pc:spChg chg="mod">
          <ac:chgData name="Gastgebruiker" userId="S::urn:spo:anon#7e638f15346749205a4009e19fdd8f18a5ca0089710e63e02c88418f9002c94a::" providerId="AD" clId="Web-{ED6389CE-CDFE-436A-8F67-55BE459539D0}" dt="2023-10-25T20:08:04.386" v="51" actId="20577"/>
          <ac:spMkLst>
            <pc:docMk/>
            <pc:sldMk cId="4175013772" sldId="324"/>
            <ac:spMk id="114" creationId="{00000000-0000-0000-0000-000000000000}"/>
          </ac:spMkLst>
        </pc:spChg>
      </pc:sldChg>
      <pc:sldChg chg="modSp">
        <pc:chgData name="Gastgebruiker" userId="S::urn:spo:anon#7e638f15346749205a4009e19fdd8f18a5ca0089710e63e02c88418f9002c94a::" providerId="AD" clId="Web-{ED6389CE-CDFE-436A-8F67-55BE459539D0}" dt="2023-10-25T20:03:30.362" v="36" actId="20577"/>
        <pc:sldMkLst>
          <pc:docMk/>
          <pc:sldMk cId="3197293464" sldId="330"/>
        </pc:sldMkLst>
        <pc:spChg chg="mod">
          <ac:chgData name="Gastgebruiker" userId="S::urn:spo:anon#7e638f15346749205a4009e19fdd8f18a5ca0089710e63e02c88418f9002c94a::" providerId="AD" clId="Web-{ED6389CE-CDFE-436A-8F67-55BE459539D0}" dt="2023-10-25T20:03:30.362" v="36" actId="20577"/>
          <ac:spMkLst>
            <pc:docMk/>
            <pc:sldMk cId="3197293464" sldId="330"/>
            <ac:spMk id="2" creationId="{8ACCC764-9C88-836C-99CF-A031A69B4048}"/>
          </ac:spMkLst>
        </pc:spChg>
      </pc:sldChg>
    </pc:docChg>
  </pc:docChgLst>
  <pc:docChgLst>
    <pc:chgData name="Gastgebruiker" userId="S::urn:spo:anon#7e638f15346749205a4009e19fdd8f18a5ca0089710e63e02c88418f9002c94a::" providerId="AD" clId="Web-{817A6E04-BDE9-E635-7FA0-0A4FCC85DDDD}"/>
    <pc:docChg chg="modSld">
      <pc:chgData name="Gastgebruiker" userId="S::urn:spo:anon#7e638f15346749205a4009e19fdd8f18a5ca0089710e63e02c88418f9002c94a::" providerId="AD" clId="Web-{817A6E04-BDE9-E635-7FA0-0A4FCC85DDDD}" dt="2023-10-25T21:03:54.927" v="2" actId="20577"/>
      <pc:docMkLst>
        <pc:docMk/>
      </pc:docMkLst>
      <pc:sldChg chg="modSp">
        <pc:chgData name="Gastgebruiker" userId="S::urn:spo:anon#7e638f15346749205a4009e19fdd8f18a5ca0089710e63e02c88418f9002c94a::" providerId="AD" clId="Web-{817A6E04-BDE9-E635-7FA0-0A4FCC85DDDD}" dt="2023-10-25T21:03:54.927" v="2" actId="20577"/>
        <pc:sldMkLst>
          <pc:docMk/>
          <pc:sldMk cId="0" sldId="256"/>
        </pc:sldMkLst>
        <pc:spChg chg="mod">
          <ac:chgData name="Gastgebruiker" userId="S::urn:spo:anon#7e638f15346749205a4009e19fdd8f18a5ca0089710e63e02c88418f9002c94a::" providerId="AD" clId="Web-{817A6E04-BDE9-E635-7FA0-0A4FCC85DDDD}" dt="2023-10-25T21:03:54.927" v="2" actId="20577"/>
          <ac:spMkLst>
            <pc:docMk/>
            <pc:sldMk cId="0" sldId="256"/>
            <ac:spMk id="85" creationId="{00000000-0000-0000-0000-000000000000}"/>
          </ac:spMkLst>
        </pc:spChg>
      </pc:sldChg>
    </pc:docChg>
  </pc:docChgLst>
  <pc:docChgLst>
    <pc:chgData name="Hilde van Werven" userId="3980f4f0-8270-4749-acae-b1619316a494" providerId="ADAL" clId="{F0A3172D-5B47-44A4-91A6-201C5E14E7CB}"/>
    <pc:docChg chg="undo custSel modSld">
      <pc:chgData name="Hilde van Werven" userId="3980f4f0-8270-4749-acae-b1619316a494" providerId="ADAL" clId="{F0A3172D-5B47-44A4-91A6-201C5E14E7CB}" dt="2023-10-22T15:17:16.093" v="400" actId="27636"/>
      <pc:docMkLst>
        <pc:docMk/>
      </pc:docMkLst>
      <pc:sldChg chg="modSp mod">
        <pc:chgData name="Hilde van Werven" userId="3980f4f0-8270-4749-acae-b1619316a494" providerId="ADAL" clId="{F0A3172D-5B47-44A4-91A6-201C5E14E7CB}" dt="2023-10-22T15:14:16.004" v="398" actId="20577"/>
        <pc:sldMkLst>
          <pc:docMk/>
          <pc:sldMk cId="0" sldId="264"/>
        </pc:sldMkLst>
        <pc:spChg chg="mod">
          <ac:chgData name="Hilde van Werven" userId="3980f4f0-8270-4749-acae-b1619316a494" providerId="ADAL" clId="{F0A3172D-5B47-44A4-91A6-201C5E14E7CB}" dt="2023-10-22T15:14:16.004" v="398" actId="20577"/>
          <ac:spMkLst>
            <pc:docMk/>
            <pc:sldMk cId="0" sldId="264"/>
            <ac:spMk id="157" creationId="{00000000-0000-0000-0000-000000000000}"/>
          </ac:spMkLst>
        </pc:spChg>
      </pc:sldChg>
      <pc:sldChg chg="modSp mod modAnim">
        <pc:chgData name="Hilde van Werven" userId="3980f4f0-8270-4749-acae-b1619316a494" providerId="ADAL" clId="{F0A3172D-5B47-44A4-91A6-201C5E14E7CB}" dt="2023-10-22T13:59:39.520" v="44" actId="6549"/>
        <pc:sldMkLst>
          <pc:docMk/>
          <pc:sldMk cId="2203415783" sldId="281"/>
        </pc:sldMkLst>
        <pc:spChg chg="mod">
          <ac:chgData name="Hilde van Werven" userId="3980f4f0-8270-4749-acae-b1619316a494" providerId="ADAL" clId="{F0A3172D-5B47-44A4-91A6-201C5E14E7CB}" dt="2023-10-22T13:59:35.277" v="41" actId="21"/>
          <ac:spMkLst>
            <pc:docMk/>
            <pc:sldMk cId="2203415783" sldId="281"/>
            <ac:spMk id="3" creationId="{D3AC2CDD-43AB-4A01-A12E-F8105425E072}"/>
          </ac:spMkLst>
        </pc:spChg>
        <pc:spChg chg="mod">
          <ac:chgData name="Hilde van Werven" userId="3980f4f0-8270-4749-acae-b1619316a494" providerId="ADAL" clId="{F0A3172D-5B47-44A4-91A6-201C5E14E7CB}" dt="2023-10-22T13:59:39.520" v="44" actId="6549"/>
          <ac:spMkLst>
            <pc:docMk/>
            <pc:sldMk cId="2203415783" sldId="281"/>
            <ac:spMk id="11" creationId="{D5B2ED4A-4889-B065-5212-655893188D5A}"/>
          </ac:spMkLst>
        </pc:spChg>
      </pc:sldChg>
      <pc:sldChg chg="modSp mod">
        <pc:chgData name="Hilde van Werven" userId="3980f4f0-8270-4749-acae-b1619316a494" providerId="ADAL" clId="{F0A3172D-5B47-44A4-91A6-201C5E14E7CB}" dt="2023-10-22T15:17:16.093" v="400" actId="27636"/>
        <pc:sldMkLst>
          <pc:docMk/>
          <pc:sldMk cId="3202826063" sldId="282"/>
        </pc:sldMkLst>
        <pc:spChg chg="mod">
          <ac:chgData name="Hilde van Werven" userId="3980f4f0-8270-4749-acae-b1619316a494" providerId="ADAL" clId="{F0A3172D-5B47-44A4-91A6-201C5E14E7CB}" dt="2023-10-22T15:17:16.093" v="400" actId="27636"/>
          <ac:spMkLst>
            <pc:docMk/>
            <pc:sldMk cId="3202826063" sldId="282"/>
            <ac:spMk id="5" creationId="{5E168A34-BC43-4293-930F-E1D70B21883E}"/>
          </ac:spMkLst>
        </pc:spChg>
      </pc:sldChg>
      <pc:sldChg chg="addSp delSp modSp mod delAnim modAnim">
        <pc:chgData name="Hilde van Werven" userId="3980f4f0-8270-4749-acae-b1619316a494" providerId="ADAL" clId="{F0A3172D-5B47-44A4-91A6-201C5E14E7CB}" dt="2023-10-22T14:42:44.755" v="261" actId="1076"/>
        <pc:sldMkLst>
          <pc:docMk/>
          <pc:sldMk cId="3122590444" sldId="311"/>
        </pc:sldMkLst>
        <pc:spChg chg="add mod">
          <ac:chgData name="Hilde van Werven" userId="3980f4f0-8270-4749-acae-b1619316a494" providerId="ADAL" clId="{F0A3172D-5B47-44A4-91A6-201C5E14E7CB}" dt="2023-10-22T14:25:49.096" v="115" actId="164"/>
          <ac:spMkLst>
            <pc:docMk/>
            <pc:sldMk cId="3122590444" sldId="311"/>
            <ac:spMk id="4" creationId="{8D99714D-562F-5759-BC86-70B209CFA10E}"/>
          </ac:spMkLst>
        </pc:spChg>
        <pc:spChg chg="add mod ord topLvl">
          <ac:chgData name="Hilde van Werven" userId="3980f4f0-8270-4749-acae-b1619316a494" providerId="ADAL" clId="{F0A3172D-5B47-44A4-91A6-201C5E14E7CB}" dt="2023-10-22T14:35:23.759" v="202" actId="164"/>
          <ac:spMkLst>
            <pc:docMk/>
            <pc:sldMk cId="3122590444" sldId="311"/>
            <ac:spMk id="13" creationId="{7DFD3647-8C1D-42C5-84A4-7A2FA3EB65FB}"/>
          </ac:spMkLst>
        </pc:spChg>
        <pc:spChg chg="mod">
          <ac:chgData name="Hilde van Werven" userId="3980f4f0-8270-4749-acae-b1619316a494" providerId="ADAL" clId="{F0A3172D-5B47-44A4-91A6-201C5E14E7CB}" dt="2023-10-22T14:12:55.363" v="66" actId="1076"/>
          <ac:spMkLst>
            <pc:docMk/>
            <pc:sldMk cId="3122590444" sldId="311"/>
            <ac:spMk id="18" creationId="{28026E4C-752A-4D87-9BE4-28364356396B}"/>
          </ac:spMkLst>
        </pc:spChg>
        <pc:grpChg chg="add mod">
          <ac:chgData name="Hilde van Werven" userId="3980f4f0-8270-4749-acae-b1619316a494" providerId="ADAL" clId="{F0A3172D-5B47-44A4-91A6-201C5E14E7CB}" dt="2023-10-22T14:39:57.733" v="226" actId="1076"/>
          <ac:grpSpMkLst>
            <pc:docMk/>
            <pc:sldMk cId="3122590444" sldId="311"/>
            <ac:grpSpMk id="5" creationId="{C0280B68-465B-43B3-C68F-897530E4BEEB}"/>
          </ac:grpSpMkLst>
        </pc:grpChg>
        <pc:grpChg chg="add del mod">
          <ac:chgData name="Hilde van Werven" userId="3980f4f0-8270-4749-acae-b1619316a494" providerId="ADAL" clId="{F0A3172D-5B47-44A4-91A6-201C5E14E7CB}" dt="2023-10-22T14:34:23.280" v="192" actId="165"/>
          <ac:grpSpMkLst>
            <pc:docMk/>
            <pc:sldMk cId="3122590444" sldId="311"/>
            <ac:grpSpMk id="14" creationId="{C3C9FAF3-26E9-90B6-9692-1790C8F89BBE}"/>
          </ac:grpSpMkLst>
        </pc:grpChg>
        <pc:grpChg chg="add mod ord">
          <ac:chgData name="Hilde van Werven" userId="3980f4f0-8270-4749-acae-b1619316a494" providerId="ADAL" clId="{F0A3172D-5B47-44A4-91A6-201C5E14E7CB}" dt="2023-10-22T14:41:22.610" v="252" actId="1076"/>
          <ac:grpSpMkLst>
            <pc:docMk/>
            <pc:sldMk cId="3122590444" sldId="311"/>
            <ac:grpSpMk id="20" creationId="{F768BF0C-669B-E783-6DD3-71E3399E623D}"/>
          </ac:grpSpMkLst>
        </pc:grpChg>
        <pc:picChg chg="add mod">
          <ac:chgData name="Hilde van Werven" userId="3980f4f0-8270-4749-acae-b1619316a494" providerId="ADAL" clId="{F0A3172D-5B47-44A4-91A6-201C5E14E7CB}" dt="2023-10-22T14:25:49.096" v="115" actId="164"/>
          <ac:picMkLst>
            <pc:docMk/>
            <pc:sldMk cId="3122590444" sldId="311"/>
            <ac:picMk id="3" creationId="{5285A44A-CE37-1A47-054E-A232AE29B8E8}"/>
          </ac:picMkLst>
        </pc:picChg>
        <pc:picChg chg="add mod">
          <ac:chgData name="Hilde van Werven" userId="3980f4f0-8270-4749-acae-b1619316a494" providerId="ADAL" clId="{F0A3172D-5B47-44A4-91A6-201C5E14E7CB}" dt="2023-10-22T14:39:39.428" v="222" actId="14100"/>
          <ac:picMkLst>
            <pc:docMk/>
            <pc:sldMk cId="3122590444" sldId="311"/>
            <ac:picMk id="7" creationId="{A54BFF59-189F-3503-31C0-6F78948553AC}"/>
          </ac:picMkLst>
        </pc:picChg>
        <pc:picChg chg="del">
          <ac:chgData name="Hilde van Werven" userId="3980f4f0-8270-4749-acae-b1619316a494" providerId="ADAL" clId="{F0A3172D-5B47-44A4-91A6-201C5E14E7CB}" dt="2023-10-22T14:10:06.671" v="45" actId="478"/>
          <ac:picMkLst>
            <pc:docMk/>
            <pc:sldMk cId="3122590444" sldId="311"/>
            <ac:picMk id="8" creationId="{F056367B-AA9F-40E1-9856-56879A76E7B8}"/>
          </ac:picMkLst>
        </pc:picChg>
        <pc:picChg chg="add mod ord">
          <ac:chgData name="Hilde van Werven" userId="3980f4f0-8270-4749-acae-b1619316a494" providerId="ADAL" clId="{F0A3172D-5B47-44A4-91A6-201C5E14E7CB}" dt="2023-10-22T14:42:44.755" v="261" actId="1076"/>
          <ac:picMkLst>
            <pc:docMk/>
            <pc:sldMk cId="3122590444" sldId="311"/>
            <ac:picMk id="10" creationId="{705520C2-8DAF-74E5-106D-887C2187FC64}"/>
          </ac:picMkLst>
        </pc:picChg>
        <pc:picChg chg="add del mod topLvl">
          <ac:chgData name="Hilde van Werven" userId="3980f4f0-8270-4749-acae-b1619316a494" providerId="ADAL" clId="{F0A3172D-5B47-44A4-91A6-201C5E14E7CB}" dt="2023-10-22T14:34:28.683" v="193" actId="478"/>
          <ac:picMkLst>
            <pc:docMk/>
            <pc:sldMk cId="3122590444" sldId="311"/>
            <ac:picMk id="12" creationId="{5CAFA542-74B3-9C0C-366C-127C77B5351B}"/>
          </ac:picMkLst>
        </pc:picChg>
        <pc:picChg chg="add del mod modCrop">
          <ac:chgData name="Hilde van Werven" userId="3980f4f0-8270-4749-acae-b1619316a494" providerId="ADAL" clId="{F0A3172D-5B47-44A4-91A6-201C5E14E7CB}" dt="2023-10-22T14:38:27.142" v="213" actId="478"/>
          <ac:picMkLst>
            <pc:docMk/>
            <pc:sldMk cId="3122590444" sldId="311"/>
            <ac:picMk id="16" creationId="{6DD55C83-0BD1-92B5-5698-7AA8F0D00FC3}"/>
          </ac:picMkLst>
        </pc:picChg>
        <pc:picChg chg="add mod modCrop">
          <ac:chgData name="Hilde van Werven" userId="3980f4f0-8270-4749-acae-b1619316a494" providerId="ADAL" clId="{F0A3172D-5B47-44A4-91A6-201C5E14E7CB}" dt="2023-10-22T14:35:23.759" v="202" actId="164"/>
          <ac:picMkLst>
            <pc:docMk/>
            <pc:sldMk cId="3122590444" sldId="311"/>
            <ac:picMk id="19" creationId="{BE906F49-7900-4F4A-B387-1B7C2DF2F139}"/>
          </ac:picMkLst>
        </pc:picChg>
        <pc:picChg chg="add mod">
          <ac:chgData name="Hilde van Werven" userId="3980f4f0-8270-4749-acae-b1619316a494" providerId="ADAL" clId="{F0A3172D-5B47-44A4-91A6-201C5E14E7CB}" dt="2023-10-22T14:42:27.395" v="259" actId="1076"/>
          <ac:picMkLst>
            <pc:docMk/>
            <pc:sldMk cId="3122590444" sldId="311"/>
            <ac:picMk id="22" creationId="{567E0241-6CC7-3829-880E-0D90AD1334FF}"/>
          </ac:picMkLst>
        </pc:picChg>
        <pc:picChg chg="add mod modCrop">
          <ac:chgData name="Hilde van Werven" userId="3980f4f0-8270-4749-acae-b1619316a494" providerId="ADAL" clId="{F0A3172D-5B47-44A4-91A6-201C5E14E7CB}" dt="2023-10-22T14:42:15.039" v="258" actId="1076"/>
          <ac:picMkLst>
            <pc:docMk/>
            <pc:sldMk cId="3122590444" sldId="311"/>
            <ac:picMk id="24" creationId="{406DD6EA-422D-6FBD-29C8-DDDA01378367}"/>
          </ac:picMkLst>
        </pc:picChg>
        <pc:picChg chg="add mod">
          <ac:chgData name="Hilde van Werven" userId="3980f4f0-8270-4749-acae-b1619316a494" providerId="ADAL" clId="{F0A3172D-5B47-44A4-91A6-201C5E14E7CB}" dt="2023-10-22T14:39:30.622" v="220" actId="1076"/>
          <ac:picMkLst>
            <pc:docMk/>
            <pc:sldMk cId="3122590444" sldId="311"/>
            <ac:picMk id="1026" creationId="{680795D0-DFFD-DCD1-B94E-309690051AD6}"/>
          </ac:picMkLst>
        </pc:picChg>
      </pc:sldChg>
      <pc:sldChg chg="modSp mod">
        <pc:chgData name="Hilde van Werven" userId="3980f4f0-8270-4749-acae-b1619316a494" providerId="ADAL" clId="{F0A3172D-5B47-44A4-91A6-201C5E14E7CB}" dt="2023-10-22T13:54:42.203" v="1" actId="14100"/>
        <pc:sldMkLst>
          <pc:docMk/>
          <pc:sldMk cId="4175013772" sldId="324"/>
        </pc:sldMkLst>
        <pc:grpChg chg="mod">
          <ac:chgData name="Hilde van Werven" userId="3980f4f0-8270-4749-acae-b1619316a494" providerId="ADAL" clId="{F0A3172D-5B47-44A4-91A6-201C5E14E7CB}" dt="2023-10-22T13:54:42.203" v="1" actId="14100"/>
          <ac:grpSpMkLst>
            <pc:docMk/>
            <pc:sldMk cId="4175013772" sldId="324"/>
            <ac:grpSpMk id="9" creationId="{86DBDB4A-5CD0-1020-13B3-054DD748182A}"/>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a:p>
        </p:txBody>
      </p:sp>
      <p:sp>
        <p:nvSpPr>
          <p:cNvPr id="100" name="Google Shape;100;p3: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8650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a:p>
        </p:txBody>
      </p:sp>
      <p:sp>
        <p:nvSpPr>
          <p:cNvPr id="128" name="Google Shape;128;p6: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a:p>
        </p:txBody>
      </p:sp>
      <p:sp>
        <p:nvSpPr>
          <p:cNvPr id="137" name="Google Shape;137;p7: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37994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a:p>
        </p:txBody>
      </p:sp>
      <p:sp>
        <p:nvSpPr>
          <p:cNvPr id="137" name="Google Shape;137;p7: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6695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dirty="0"/>
          </a:p>
        </p:txBody>
      </p:sp>
      <p:sp>
        <p:nvSpPr>
          <p:cNvPr id="137" name="Google Shape;137;p7: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3067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dirty="0"/>
          </a:p>
        </p:txBody>
      </p:sp>
      <p:sp>
        <p:nvSpPr>
          <p:cNvPr id="100" name="Google Shape;100;p3: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5059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8313" cy="3836988"/>
          </a:xfrm>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2398451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dirty="0"/>
          </a:p>
        </p:txBody>
      </p:sp>
      <p:sp>
        <p:nvSpPr>
          <p:cNvPr id="176" name="Google Shape;176;p11: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50927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dirty="0"/>
          </a:p>
        </p:txBody>
      </p:sp>
      <p:sp>
        <p:nvSpPr>
          <p:cNvPr id="202" name="Google Shape;202;p14: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37512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dirty="0"/>
          </a:p>
        </p:txBody>
      </p:sp>
      <p:sp>
        <p:nvSpPr>
          <p:cNvPr id="153" name="Google Shape;153;p9: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dirty="0"/>
          </a:p>
        </p:txBody>
      </p:sp>
      <p:sp>
        <p:nvSpPr>
          <p:cNvPr id="91" name="Google Shape;91;p2: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920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dirty="0"/>
          </a:p>
        </p:txBody>
      </p:sp>
      <p:sp>
        <p:nvSpPr>
          <p:cNvPr id="100" name="Google Shape;100;p3: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9223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a:p>
        </p:txBody>
      </p:sp>
      <p:sp>
        <p:nvSpPr>
          <p:cNvPr id="238" name="Google Shape;238;p18: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782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a:p>
        </p:txBody>
      </p:sp>
      <p:sp>
        <p:nvSpPr>
          <p:cNvPr id="238" name="Google Shape;238;p18: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3009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a:p>
        </p:txBody>
      </p:sp>
      <p:sp>
        <p:nvSpPr>
          <p:cNvPr id="238" name="Google Shape;238;p18: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lang="nl-NL" dirty="0"/>
          </a:p>
        </p:txBody>
      </p:sp>
      <p:sp>
        <p:nvSpPr>
          <p:cNvPr id="91" name="Google Shape;91;p2: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6272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a:p>
        </p:txBody>
      </p:sp>
      <p:sp>
        <p:nvSpPr>
          <p:cNvPr id="238" name="Google Shape;238;p18: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37048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a:p>
        </p:txBody>
      </p:sp>
      <p:sp>
        <p:nvSpPr>
          <p:cNvPr id="238" name="Google Shape;238;p18: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5400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dirty="0"/>
          </a:p>
        </p:txBody>
      </p:sp>
      <p:sp>
        <p:nvSpPr>
          <p:cNvPr id="137" name="Google Shape;137;p7: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48256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a:p>
        </p:txBody>
      </p:sp>
      <p:sp>
        <p:nvSpPr>
          <p:cNvPr id="238" name="Google Shape;238;p18: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03123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a:p>
        </p:txBody>
      </p:sp>
      <p:sp>
        <p:nvSpPr>
          <p:cNvPr id="238" name="Google Shape;238;p18: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6585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lang="nl-NL" dirty="0"/>
          </a:p>
        </p:txBody>
      </p:sp>
      <p:sp>
        <p:nvSpPr>
          <p:cNvPr id="110" name="Google Shape;110;p4: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6272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9: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dirty="0"/>
          </a:p>
        </p:txBody>
      </p:sp>
      <p:sp>
        <p:nvSpPr>
          <p:cNvPr id="244" name="Google Shape;244;p19: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dirty="0"/>
          </a:p>
        </p:txBody>
      </p:sp>
      <p:sp>
        <p:nvSpPr>
          <p:cNvPr id="137" name="Google Shape;137;p7: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5026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a:p>
        </p:txBody>
      </p:sp>
      <p:sp>
        <p:nvSpPr>
          <p:cNvPr id="238" name="Google Shape;238;p18: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371156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2: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pPr marL="0" indent="0">
              <a:buNone/>
            </a:pPr>
            <a:endParaRPr dirty="0"/>
          </a:p>
        </p:txBody>
      </p:sp>
      <p:sp>
        <p:nvSpPr>
          <p:cNvPr id="163" name="Google Shape;163;p32: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8549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a:p>
        </p:txBody>
      </p:sp>
      <p:sp>
        <p:nvSpPr>
          <p:cNvPr id="238" name="Google Shape;238;p18: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14613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a:p>
        </p:txBody>
      </p:sp>
      <p:sp>
        <p:nvSpPr>
          <p:cNvPr id="238" name="Google Shape;238;p18: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6703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a:p>
        </p:txBody>
      </p:sp>
      <p:sp>
        <p:nvSpPr>
          <p:cNvPr id="238" name="Google Shape;238;p18: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4104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8313" cy="3836988"/>
          </a:xfrm>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525257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r>
              <a:rPr lang="nl-NL" dirty="0"/>
              <a:t>Introductie</a:t>
            </a:r>
          </a:p>
          <a:p>
            <a:pPr marL="0" indent="0">
              <a:buNone/>
            </a:pPr>
            <a:endParaRPr lang="nl-NL" dirty="0"/>
          </a:p>
          <a:p>
            <a:pPr marL="0" indent="0" defTabSz="990752">
              <a:buNone/>
              <a:defRPr/>
            </a:pPr>
            <a:r>
              <a:rPr lang="nl-NL" dirty="0"/>
              <a:t>Introductie over de campagne én gastdocent even voorstellen. Kennen de leerlingen oranje aangelichte gebouwen in hun stad?</a:t>
            </a:r>
          </a:p>
          <a:p>
            <a:pPr marL="0" indent="0" defTabSz="990752">
              <a:buNone/>
              <a:defRPr/>
            </a:pPr>
            <a:r>
              <a:rPr lang="nl-NL" dirty="0"/>
              <a:t>Geef duidelijk het doel aan van deze les. </a:t>
            </a:r>
          </a:p>
          <a:p>
            <a:pPr marL="0" indent="0">
              <a:buNone/>
            </a:pPr>
            <a:endParaRPr lang="nl-NL" dirty="0"/>
          </a:p>
        </p:txBody>
      </p:sp>
      <p:sp>
        <p:nvSpPr>
          <p:cNvPr id="110" name="Google Shape;110;p4: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8884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r>
              <a:rPr lang="nl-NL"/>
              <a:t>Introductie</a:t>
            </a:r>
          </a:p>
          <a:p>
            <a:pPr marL="0" indent="0">
              <a:buNone/>
            </a:pPr>
            <a:endParaRPr lang="nl-NL"/>
          </a:p>
          <a:p>
            <a:pPr marL="0" indent="0" defTabSz="990752">
              <a:buNone/>
              <a:defRPr/>
            </a:pPr>
            <a:r>
              <a:rPr lang="nl-NL"/>
              <a:t>Introductie over de campagne én gastdocent even voorstellen. Kennen de leerlingen oranje aangelichte gebouwen in hun stad?</a:t>
            </a:r>
          </a:p>
          <a:p>
            <a:pPr marL="0" indent="0" defTabSz="990752">
              <a:buNone/>
              <a:defRPr/>
            </a:pPr>
            <a:r>
              <a:rPr lang="nl-NL"/>
              <a:t>Geef duidelijk het doel aan van deze les. </a:t>
            </a:r>
          </a:p>
          <a:p>
            <a:pPr marL="0" indent="0">
              <a:buNone/>
            </a:pPr>
            <a:endParaRPr lang="nl-NL"/>
          </a:p>
        </p:txBody>
      </p:sp>
      <p:sp>
        <p:nvSpPr>
          <p:cNvPr id="110" name="Google Shape;110;p4: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8884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dirty="0"/>
          </a:p>
        </p:txBody>
      </p:sp>
      <p:sp>
        <p:nvSpPr>
          <p:cNvPr id="91" name="Google Shape;91;p2: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dirty="0"/>
          </a:p>
        </p:txBody>
      </p:sp>
      <p:sp>
        <p:nvSpPr>
          <p:cNvPr id="100" name="Google Shape;100;p3: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3382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dirty="0"/>
          </a:p>
        </p:txBody>
      </p:sp>
      <p:sp>
        <p:nvSpPr>
          <p:cNvPr id="145" name="Google Shape;145;p8: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0724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dirty="0"/>
          </a:p>
        </p:txBody>
      </p:sp>
      <p:sp>
        <p:nvSpPr>
          <p:cNvPr id="119" name="Google Shape;119;p5: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1"/>
        <p:cNvGrpSpPr/>
        <p:nvPr/>
      </p:nvGrpSpPr>
      <p:grpSpPr>
        <a:xfrm>
          <a:off x="0" y="0"/>
          <a:ext cx="0" cy="0"/>
          <a:chOff x="0" y="0"/>
          <a:chExt cx="0" cy="0"/>
        </a:xfrm>
      </p:grpSpPr>
      <p:sp>
        <p:nvSpPr>
          <p:cNvPr id="12" name="Google Shape;12;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4"/>
        <p:cNvGrpSpPr/>
        <p:nvPr/>
      </p:nvGrpSpPr>
      <p:grpSpPr>
        <a:xfrm>
          <a:off x="0" y="0"/>
          <a:ext cx="0" cy="0"/>
          <a:chOff x="0" y="0"/>
          <a:chExt cx="0" cy="0"/>
        </a:xfrm>
      </p:grpSpPr>
      <p:sp>
        <p:nvSpPr>
          <p:cNvPr id="75" name="Google Shape;75;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17"/>
        <p:cNvGrpSpPr/>
        <p:nvPr/>
      </p:nvGrpSpPr>
      <p:grpSpPr>
        <a:xfrm>
          <a:off x="0" y="0"/>
          <a:ext cx="0" cy="0"/>
          <a:chOff x="0" y="0"/>
          <a:chExt cx="0" cy="0"/>
        </a:xfrm>
      </p:grpSpPr>
      <p:sp>
        <p:nvSpPr>
          <p:cNvPr id="18" name="Google Shape;1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29"/>
        <p:cNvGrpSpPr/>
        <p:nvPr/>
      </p:nvGrpSpPr>
      <p:grpSpPr>
        <a:xfrm>
          <a:off x="0" y="0"/>
          <a:ext cx="0" cy="0"/>
          <a:chOff x="0" y="0"/>
          <a:chExt cx="0" cy="0"/>
        </a:xfrm>
      </p:grpSpPr>
      <p:sp>
        <p:nvSpPr>
          <p:cNvPr id="30" name="Google Shape;3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36"/>
        <p:cNvGrpSpPr/>
        <p:nvPr/>
      </p:nvGrpSpPr>
      <p:grpSpPr>
        <a:xfrm>
          <a:off x="0" y="0"/>
          <a:ext cx="0" cy="0"/>
          <a:chOff x="0" y="0"/>
          <a:chExt cx="0" cy="0"/>
        </a:xfrm>
      </p:grpSpPr>
      <p:sp>
        <p:nvSpPr>
          <p:cNvPr id="37" name="Google Shape;37;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0"/>
        <p:cNvGrpSpPr/>
        <p:nvPr/>
      </p:nvGrpSpPr>
      <p:grpSpPr>
        <a:xfrm>
          <a:off x="0" y="0"/>
          <a:ext cx="0" cy="0"/>
          <a:chOff x="0" y="0"/>
          <a:chExt cx="0" cy="0"/>
        </a:xfrm>
      </p:grpSpPr>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4"/>
        <p:cNvGrpSpPr/>
        <p:nvPr/>
      </p:nvGrpSpPr>
      <p:grpSpPr>
        <a:xfrm>
          <a:off x="0" y="0"/>
          <a:ext cx="0" cy="0"/>
          <a:chOff x="0" y="0"/>
          <a:chExt cx="0" cy="0"/>
        </a:xfrm>
      </p:grpSpPr>
      <p:sp>
        <p:nvSpPr>
          <p:cNvPr id="55" name="Google Shape;55;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1"/>
        <p:cNvGrpSpPr/>
        <p:nvPr/>
      </p:nvGrpSpPr>
      <p:grpSpPr>
        <a:xfrm>
          <a:off x="0" y="0"/>
          <a:ext cx="0" cy="0"/>
          <a:chOff x="0" y="0"/>
          <a:chExt cx="0" cy="0"/>
        </a:xfrm>
      </p:grpSpPr>
      <p:sp>
        <p:nvSpPr>
          <p:cNvPr id="62" name="Google Shape;62;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a:spLocks noGrp="1"/>
          </p:cNvSpPr>
          <p:nvPr>
            <p:ph type="pic" idx="2"/>
          </p:nvPr>
        </p:nvSpPr>
        <p:spPr>
          <a:xfrm>
            <a:off x="5183188" y="987425"/>
            <a:ext cx="6172200" cy="4873625"/>
          </a:xfrm>
          <a:prstGeom prst="rect">
            <a:avLst/>
          </a:prstGeom>
          <a:noFill/>
          <a:ln>
            <a:noFill/>
          </a:ln>
        </p:spPr>
      </p:sp>
      <p:sp>
        <p:nvSpPr>
          <p:cNvPr id="64" name="Google Shape;64;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68"/>
        <p:cNvGrpSpPr/>
        <p:nvPr/>
      </p:nvGrpSpPr>
      <p:grpSpPr>
        <a:xfrm>
          <a:off x="0" y="0"/>
          <a:ext cx="0" cy="0"/>
          <a:chOff x="0" y="0"/>
          <a:chExt cx="0" cy="0"/>
        </a:xfrm>
      </p:grpSpPr>
      <p:sp>
        <p:nvSpPr>
          <p:cNvPr id="69" name="Google Shape;6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oroptimist.nl/isalania-zwolle-kampe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https://maatschappij-leer.nl/" TargetMode="External"/><Relationship Id="rId4" Type="http://schemas.openxmlformats.org/officeDocument/2006/relationships/hyperlink" Target="https://www.soroptimist.nl/de-bilt-bilthove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sk9H_9EGZSw?feature=oembed" TargetMode="Externa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01oa5BJtXFc?feature=oembed" TargetMode="Externa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www.youtube.com/watch?v=qbk3iJqmjNU" TargetMode="Externa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8" Type="http://schemas.openxmlformats.org/officeDocument/2006/relationships/hyperlink" Target="https://www.kindertelefoon.nl/bellen" TargetMode="External"/><Relationship Id="rId13" Type="http://schemas.openxmlformats.org/officeDocument/2006/relationships/hyperlink" Target="http://www.ripplefilm.nl/" TargetMode="External"/><Relationship Id="rId18" Type="http://schemas.openxmlformats.org/officeDocument/2006/relationships/hyperlink" Target="https://mensenrechten.nl/" TargetMode="External"/><Relationship Id="rId3" Type="http://schemas.openxmlformats.org/officeDocument/2006/relationships/hyperlink" Target="https://www.orangetheworld.nl/" TargetMode="External"/><Relationship Id="rId21" Type="http://schemas.openxmlformats.org/officeDocument/2006/relationships/hyperlink" Target="http://www.politie.nl/onderwerpen" TargetMode="External"/><Relationship Id="rId7" Type="http://schemas.openxmlformats.org/officeDocument/2006/relationships/hyperlink" Target="https://veiligthuis.nl/" TargetMode="External"/><Relationship Id="rId12" Type="http://schemas.openxmlformats.org/officeDocument/2006/relationships/hyperlink" Target="https://www.shutterstock.com/nl/" TargetMode="External"/><Relationship Id="rId17" Type="http://schemas.openxmlformats.org/officeDocument/2006/relationships/hyperlink" Target="http://www.gaysite.nl/" TargetMode="External"/><Relationship Id="rId2" Type="http://schemas.openxmlformats.org/officeDocument/2006/relationships/notesSlide" Target="../notesSlides/notesSlide37.xml"/><Relationship Id="rId16" Type="http://schemas.openxmlformats.org/officeDocument/2006/relationships/hyperlink" Target="https://unsplash.com/images" TargetMode="External"/><Relationship Id="rId20" Type="http://schemas.openxmlformats.org/officeDocument/2006/relationships/hyperlink" Target="https://merelbarends.com/" TargetMode="External"/><Relationship Id="rId1" Type="http://schemas.openxmlformats.org/officeDocument/2006/relationships/slideLayout" Target="../slideLayouts/slideLayout4.xml"/><Relationship Id="rId6" Type="http://schemas.openxmlformats.org/officeDocument/2006/relationships/hyperlink" Target="https://www.vpro.nl/lees/specials/2021/lhbtqiaplus/lhbtqiaplus-meer-dan-een-afkorting.html" TargetMode="External"/><Relationship Id="rId11" Type="http://schemas.openxmlformats.org/officeDocument/2006/relationships/hyperlink" Target="http://www.emancipator.nl/" TargetMode="External"/><Relationship Id="rId24" Type="http://schemas.openxmlformats.org/officeDocument/2006/relationships/image" Target="../media/image1.jpeg"/><Relationship Id="rId5" Type="http://schemas.openxmlformats.org/officeDocument/2006/relationships/hyperlink" Target="https://www.zontanederland.nl/" TargetMode="External"/><Relationship Id="rId15" Type="http://schemas.openxmlformats.org/officeDocument/2006/relationships/hyperlink" Target="https://wibnet.nl/" TargetMode="External"/><Relationship Id="rId23" Type="http://schemas.openxmlformats.org/officeDocument/2006/relationships/hyperlink" Target="https://www.youtube.com/watch?v=qbk3iJqmjNU" TargetMode="External"/><Relationship Id="rId10" Type="http://schemas.openxmlformats.org/officeDocument/2006/relationships/hyperlink" Target="http://www.mashab.nl/" TargetMode="External"/><Relationship Id="rId19" Type="http://schemas.openxmlformats.org/officeDocument/2006/relationships/hyperlink" Target="https://www.oneworld.nl/kijkenluisteren/strip/" TargetMode="External"/><Relationship Id="rId4" Type="http://schemas.openxmlformats.org/officeDocument/2006/relationships/hyperlink" Target="https://www.soroptimist.nl/" TargetMode="External"/><Relationship Id="rId9" Type="http://schemas.openxmlformats.org/officeDocument/2006/relationships/hyperlink" Target="https://www.allesoke.nl/" TargetMode="External"/><Relationship Id="rId14" Type="http://schemas.openxmlformats.org/officeDocument/2006/relationships/hyperlink" Target="https://wol.jw.org/" TargetMode="External"/><Relationship Id="rId22" Type="http://schemas.openxmlformats.org/officeDocument/2006/relationships/hyperlink" Target="http://www.cbs.nl/nl-nl/nieuws/2022/17/meer-adviezen-maar-minder-meldingen-kindermishandeling-en-huiselijk-gewel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101"/>
        <p:cNvGrpSpPr/>
        <p:nvPr/>
      </p:nvGrpSpPr>
      <p:grpSpPr>
        <a:xfrm>
          <a:off x="0" y="0"/>
          <a:ext cx="0" cy="0"/>
          <a:chOff x="0" y="0"/>
          <a:chExt cx="0" cy="0"/>
        </a:xfrm>
      </p:grpSpPr>
      <p:sp>
        <p:nvSpPr>
          <p:cNvPr id="104" name="Google Shape;104;p3"/>
          <p:cNvSpPr txBox="1"/>
          <p:nvPr/>
        </p:nvSpPr>
        <p:spPr>
          <a:xfrm>
            <a:off x="1069675" y="2702370"/>
            <a:ext cx="10067026" cy="3908722"/>
          </a:xfrm>
          <a:prstGeom prst="rect">
            <a:avLst/>
          </a:prstGeom>
          <a:noFill/>
          <a:ln>
            <a:noFill/>
          </a:ln>
        </p:spPr>
        <p:txBody>
          <a:bodyPr spcFirstLastPara="1" wrap="square" lIns="91425" tIns="45700" rIns="91425" bIns="45700" anchor="t" anchorCtr="0">
            <a:spAutoFit/>
          </a:bodyPr>
          <a:lstStyle/>
          <a:p>
            <a:pPr algn="ctr">
              <a:buSzPts val="1400"/>
            </a:pPr>
            <a:r>
              <a:rPr lang="nl-NL" sz="1800" dirty="0">
                <a:latin typeface="Calibri" panose="020F0502020204030204" pitchFamily="34" charset="0"/>
                <a:cs typeface="Calibri" panose="020F0502020204030204" pitchFamily="34" charset="0"/>
              </a:rPr>
              <a:t>De les en deze samenvatting is met zorg ontwikkeld door </a:t>
            </a:r>
            <a:r>
              <a:rPr lang="nl-NL" sz="1800" u="sng" dirty="0" err="1">
                <a:solidFill>
                  <a:srgbClr val="0563C1"/>
                </a:solidFill>
                <a:latin typeface="Calibri" panose="020F0502020204030204" pitchFamily="34" charset="0"/>
                <a:ea typeface="Calibri" panose="020F0502020204030204" pitchFamily="34" charset="0"/>
                <a:cs typeface="Calibri" panose="020F0502020204030204" pitchFamily="34" charset="0"/>
                <a:hlinkClick r:id="rId3"/>
              </a:rPr>
              <a:t>Soroptimistclub</a:t>
            </a:r>
            <a:r>
              <a:rPr lang="nl-NL" sz="18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3"/>
              </a:rPr>
              <a:t> </a:t>
            </a:r>
            <a:r>
              <a:rPr lang="nl-NL" sz="1800" u="sng" dirty="0" err="1">
                <a:solidFill>
                  <a:srgbClr val="0563C1"/>
                </a:solidFill>
                <a:latin typeface="Calibri" panose="020F0502020204030204" pitchFamily="34" charset="0"/>
                <a:ea typeface="Calibri" panose="020F0502020204030204" pitchFamily="34" charset="0"/>
                <a:cs typeface="Calibri" panose="020F0502020204030204" pitchFamily="34" charset="0"/>
                <a:hlinkClick r:id="rId3"/>
              </a:rPr>
              <a:t>Isalania</a:t>
            </a:r>
            <a:r>
              <a:rPr lang="nl-NL" sz="18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3"/>
              </a:rPr>
              <a:t> Zwolle Kampen</a:t>
            </a:r>
            <a:r>
              <a:rPr lang="nl-NL" sz="1800" dirty="0">
                <a:latin typeface="Calibri" panose="020F0502020204030204" pitchFamily="34" charset="0"/>
                <a:ea typeface="Calibri" panose="020F0502020204030204" pitchFamily="34" charset="0"/>
                <a:cs typeface="Calibri" panose="020F0502020204030204" pitchFamily="34" charset="0"/>
              </a:rPr>
              <a:t> en </a:t>
            </a:r>
            <a:r>
              <a:rPr lang="nl-NL" sz="1800" u="sng" dirty="0" err="1">
                <a:solidFill>
                  <a:srgbClr val="0563C1"/>
                </a:solidFill>
                <a:latin typeface="Calibri" panose="020F0502020204030204" pitchFamily="34" charset="0"/>
                <a:ea typeface="Calibri" panose="020F0502020204030204" pitchFamily="34" charset="0"/>
                <a:cs typeface="Calibri" panose="020F0502020204030204" pitchFamily="34" charset="0"/>
                <a:hlinkClick r:id="rId3"/>
              </a:rPr>
              <a:t>Soroptimistclub</a:t>
            </a:r>
            <a:r>
              <a:rPr lang="nl-NL" sz="18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3"/>
              </a:rPr>
              <a:t> </a:t>
            </a:r>
            <a:r>
              <a:rPr lang="nl-NL" sz="1800" u="sng" dirty="0">
                <a:solidFill>
                  <a:srgbClr val="0563C1"/>
                </a:solidFill>
                <a:latin typeface="Calibri" panose="020F0502020204030204" pitchFamily="34" charset="0"/>
                <a:ea typeface="Calibri" panose="020F0502020204030204" pitchFamily="34" charset="0"/>
                <a:cs typeface="Calibri" panose="020F0502020204030204" pitchFamily="34" charset="0"/>
              </a:rPr>
              <a:t>d</a:t>
            </a:r>
            <a:r>
              <a:rPr lang="nl-NL" sz="18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4"/>
              </a:rPr>
              <a:t>e Bilt-Bilthoven</a:t>
            </a:r>
            <a:r>
              <a:rPr lang="nl-NL" sz="1800" dirty="0">
                <a:latin typeface="Calibri" panose="020F0502020204030204" pitchFamily="34" charset="0"/>
                <a:cs typeface="Calibri" panose="020F0502020204030204" pitchFamily="34" charset="0"/>
              </a:rPr>
              <a:t> i.s.m. </a:t>
            </a:r>
            <a:r>
              <a:rPr lang="nl-NL" sz="1800" u="sng"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5"/>
              </a:rPr>
              <a:t>Seneca Servicehuis</a:t>
            </a:r>
            <a:r>
              <a:rPr lang="nl-NL" sz="1800" dirty="0">
                <a:latin typeface="Calibri" panose="020F0502020204030204" pitchFamily="34" charset="0"/>
                <a:cs typeface="Calibri" panose="020F0502020204030204" pitchFamily="34" charset="0"/>
              </a:rPr>
              <a:t>.</a:t>
            </a:r>
            <a:r>
              <a:rPr lang="nl-NL" sz="1800" dirty="0">
                <a:latin typeface="Calibri" panose="020F0502020204030204" pitchFamily="34" charset="0"/>
                <a:ea typeface="Calibri" panose="020F0502020204030204" pitchFamily="34" charset="0"/>
                <a:cs typeface="Calibri" panose="020F0502020204030204" pitchFamily="34" charset="0"/>
              </a:rPr>
              <a:t> Wij, </a:t>
            </a:r>
            <a:r>
              <a:rPr lang="nl-NL" sz="1800" dirty="0" err="1">
                <a:latin typeface="Calibri" panose="020F0502020204030204" pitchFamily="34" charset="0"/>
                <a:ea typeface="Calibri" panose="020F0502020204030204" pitchFamily="34" charset="0"/>
                <a:cs typeface="Calibri" panose="020F0502020204030204" pitchFamily="34" charset="0"/>
              </a:rPr>
              <a:t>Soroptimisten</a:t>
            </a:r>
            <a:r>
              <a:rPr lang="nl-NL" sz="1800" dirty="0">
                <a:latin typeface="Calibri" panose="020F0502020204030204" pitchFamily="34" charset="0"/>
                <a:ea typeface="Calibri" panose="020F0502020204030204" pitchFamily="34" charset="0"/>
                <a:cs typeface="Calibri" panose="020F0502020204030204" pitchFamily="34" charset="0"/>
              </a:rPr>
              <a:t>, zetten ons in om de rechten, de positie én het leven van meisjes en vrouwen wereldwijd te verbeteren. </a:t>
            </a:r>
          </a:p>
          <a:p>
            <a:pPr lvl="0">
              <a:buSzPts val="1400"/>
            </a:pPr>
            <a:endParaRPr lang="nl-NL" sz="1800" dirty="0">
              <a:latin typeface="Calibri" panose="020F0502020204030204" pitchFamily="34" charset="0"/>
              <a:ea typeface="Calibri" panose="020F0502020204030204" pitchFamily="34" charset="0"/>
              <a:cs typeface="Calibri" panose="020F0502020204030204" pitchFamily="34" charset="0"/>
            </a:endParaRPr>
          </a:p>
          <a:p>
            <a:pPr lvl="0" algn="ctr">
              <a:buSzPts val="1400"/>
            </a:pPr>
            <a:r>
              <a:rPr lang="nl-NL" sz="1800" dirty="0">
                <a:latin typeface="Calibri" panose="020F0502020204030204" pitchFamily="34" charset="0"/>
                <a:cs typeface="Calibri" panose="020F0502020204030204" pitchFamily="34" charset="0"/>
              </a:rPr>
              <a:t>We beseffen ons dat het onderwerp emoties kan oproepen en dat elke klas een eigen dynamiek kent. Je bent als docent vrij om de de les naar eigen inzicht aan de passen op basis van de je ervaring, het niveau van de leerlingen en de beschikbare tijd.</a:t>
            </a:r>
          </a:p>
          <a:p>
            <a:pPr lvl="0" algn="ctr">
              <a:buSzPts val="1400"/>
            </a:pPr>
            <a:endParaRPr lang="nl-NL" sz="1800" dirty="0">
              <a:latin typeface="Calibri" panose="020F0502020204030204" pitchFamily="34" charset="0"/>
              <a:cs typeface="Calibri" panose="020F0502020204030204" pitchFamily="34" charset="0"/>
            </a:endParaRPr>
          </a:p>
          <a:p>
            <a:pPr algn="ctr">
              <a:buSzPts val="1400"/>
            </a:pPr>
            <a:r>
              <a:rPr lang="nl-NL" sz="1800" dirty="0">
                <a:effectLst/>
                <a:latin typeface="Calibri" panose="020F0502020204030204" pitchFamily="34" charset="0"/>
                <a:ea typeface="Calibri" panose="020F0502020204030204" pitchFamily="34" charset="0"/>
              </a:rPr>
              <a:t>De les is in de basis gemaakt voor leerlingen </a:t>
            </a:r>
            <a:r>
              <a:rPr lang="nl-NL" sz="1800" dirty="0">
                <a:latin typeface="Calibri" panose="020F0502020204030204" pitchFamily="34" charset="0"/>
                <a:cs typeface="Calibri" panose="020F0502020204030204" pitchFamily="34" charset="0"/>
              </a:rPr>
              <a:t>vanaf ongeveer 15 jaar en is te gebruiken als </a:t>
            </a:r>
            <a:r>
              <a:rPr lang="nl-NL" sz="1800" dirty="0" err="1">
                <a:latin typeface="Calibri" panose="020F0502020204030204" pitchFamily="34" charset="0"/>
                <a:cs typeface="Calibri" panose="020F0502020204030204" pitchFamily="34" charset="0"/>
              </a:rPr>
              <a:t>mentorles</a:t>
            </a:r>
            <a:r>
              <a:rPr lang="nl-NL" sz="1800" dirty="0">
                <a:latin typeface="Calibri" panose="020F0502020204030204" pitchFamily="34" charset="0"/>
                <a:cs typeface="Calibri" panose="020F0502020204030204" pitchFamily="34" charset="0"/>
              </a:rPr>
              <a:t> of bij maatschappijleer. Deze les is ook geschikt voor diverse niveaus op zowel middelbare scholen als voor hoger beroeps onderwijs.</a:t>
            </a:r>
          </a:p>
          <a:p>
            <a:pPr algn="ctr">
              <a:buSzPts val="1400"/>
            </a:pPr>
            <a:endParaRPr lang="nl-NL" sz="1800" dirty="0">
              <a:latin typeface="Calibri" panose="020F0502020204030204" pitchFamily="34" charset="0"/>
              <a:cs typeface="Calibri" panose="020F0502020204030204" pitchFamily="34" charset="0"/>
            </a:endParaRPr>
          </a:p>
          <a:p>
            <a:pPr algn="ctr">
              <a:buSzPts val="1400"/>
            </a:pPr>
            <a:r>
              <a:rPr lang="nl-NL" sz="1800" dirty="0">
                <a:latin typeface="Calibri" panose="020F0502020204030204" pitchFamily="34" charset="0"/>
                <a:cs typeface="Calibri" panose="020F0502020204030204" pitchFamily="34" charset="0"/>
              </a:rPr>
              <a:t>Geactualiseerd </a:t>
            </a:r>
            <a:r>
              <a:rPr lang="nl-NL" sz="1800" dirty="0">
                <a:solidFill>
                  <a:srgbClr val="FF6600"/>
                </a:solidFill>
                <a:latin typeface="Calibri"/>
                <a:cs typeface="Calibri"/>
                <a:sym typeface="Calibri"/>
              </a:rPr>
              <a:t>op</a:t>
            </a:r>
            <a:r>
              <a:rPr lang="nl-NL" sz="1800" dirty="0">
                <a:latin typeface="Calibri" panose="020F0502020204030204" pitchFamily="34" charset="0"/>
                <a:cs typeface="Calibri" panose="020F0502020204030204" pitchFamily="34" charset="0"/>
              </a:rPr>
              <a:t> d.d. </a:t>
            </a:r>
            <a:r>
              <a:rPr lang="nl-NL" sz="1800">
                <a:latin typeface="Calibri" panose="020F0502020204030204" pitchFamily="34" charset="0"/>
                <a:cs typeface="Calibri" panose="020F0502020204030204" pitchFamily="34" charset="0"/>
              </a:rPr>
              <a:t>26-10-2023</a:t>
            </a:r>
            <a:endParaRPr lang="nl-NL" sz="1800" dirty="0">
              <a:latin typeface="Calibri" panose="020F0502020204030204" pitchFamily="34" charset="0"/>
              <a:cs typeface="Calibri" panose="020F0502020204030204" pitchFamily="34" charset="0"/>
            </a:endParaRPr>
          </a:p>
          <a:p>
            <a:pPr lvl="0" algn="ctr">
              <a:buSzPts val="1400"/>
            </a:pPr>
            <a:endParaRPr sz="1400" b="0" i="0" u="none" strike="noStrike" cap="none" dirty="0">
              <a:solidFill>
                <a:srgbClr val="000000"/>
              </a:solidFill>
              <a:latin typeface="Arial"/>
              <a:ea typeface="Arial"/>
              <a:cs typeface="Arial"/>
              <a:sym typeface="Arial"/>
            </a:endParaRPr>
          </a:p>
        </p:txBody>
      </p:sp>
      <p:sp>
        <p:nvSpPr>
          <p:cNvPr id="9" name="Google Shape;85;p1">
            <a:extLst>
              <a:ext uri="{FF2B5EF4-FFF2-40B4-BE49-F238E27FC236}">
                <a16:creationId xmlns:a16="http://schemas.microsoft.com/office/drawing/2014/main" id="{CDEF41DD-8A7E-42DB-B1AE-DC4E9B966DA5}"/>
              </a:ext>
            </a:extLst>
          </p:cNvPr>
          <p:cNvSpPr txBox="1">
            <a:spLocks/>
          </p:cNvSpPr>
          <p:nvPr/>
        </p:nvSpPr>
        <p:spPr>
          <a:xfrm>
            <a:off x="0" y="637309"/>
            <a:ext cx="12192000" cy="784037"/>
          </a:xfrm>
          <a:prstGeom prst="rect">
            <a:avLst/>
          </a:prstGeom>
          <a:solidFill>
            <a:srgbClr val="FF6600"/>
          </a:solid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spcBef>
                <a:spcPts val="0"/>
              </a:spcBef>
              <a:buSzPts val="3200"/>
              <a:buFont typeface="Arial"/>
              <a:buNone/>
            </a:pPr>
            <a:r>
              <a:rPr lang="nl-NL" sz="4000" b="1" dirty="0">
                <a:solidFill>
                  <a:schemeClr val="bg1"/>
                </a:solidFill>
              </a:rPr>
              <a:t>Disclaimer – deze sheet verwijderen  </a:t>
            </a:r>
          </a:p>
        </p:txBody>
      </p:sp>
      <p:pic>
        <p:nvPicPr>
          <p:cNvPr id="5" name="Google Shape;96;p2">
            <a:extLst>
              <a:ext uri="{FF2B5EF4-FFF2-40B4-BE49-F238E27FC236}">
                <a16:creationId xmlns:a16="http://schemas.microsoft.com/office/drawing/2014/main" id="{69F88E8F-A293-4203-A30A-741D15FEC894}"/>
              </a:ext>
            </a:extLst>
          </p:cNvPr>
          <p:cNvPicPr>
            <a:picLocks noChangeAspect="1"/>
          </p:cNvPicPr>
          <p:nvPr/>
        </p:nvPicPr>
        <p:blipFill rotWithShape="1">
          <a:blip r:embed="rId6"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Tree>
    <p:extLst>
      <p:ext uri="{BB962C8B-B14F-4D97-AF65-F5344CB8AC3E}">
        <p14:creationId xmlns:p14="http://schemas.microsoft.com/office/powerpoint/2010/main" val="3622675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1" name="Google Shape;131;p6" descr="Afbeelding met buiten, hek, boom, persoon&#10;&#10;Automatisch gegenereerde beschrijvi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705600" y="0"/>
            <a:ext cx="5486400" cy="6858000"/>
          </a:xfrm>
          <a:prstGeom prst="rect">
            <a:avLst/>
          </a:prstGeom>
          <a:noFill/>
          <a:ln>
            <a:noFill/>
          </a:ln>
        </p:spPr>
      </p:pic>
      <p:sp>
        <p:nvSpPr>
          <p:cNvPr id="132" name="Google Shape;132;p6"/>
          <p:cNvSpPr txBox="1">
            <a:spLocks noGrp="1"/>
          </p:cNvSpPr>
          <p:nvPr>
            <p:ph type="body" idx="1"/>
          </p:nvPr>
        </p:nvSpPr>
        <p:spPr>
          <a:xfrm>
            <a:off x="838200" y="1825625"/>
            <a:ext cx="5185229" cy="4351338"/>
          </a:xfrm>
          <a:prstGeom prst="rect">
            <a:avLst/>
          </a:prstGeom>
          <a:noFill/>
          <a:ln>
            <a:noFill/>
          </a:ln>
        </p:spPr>
        <p:txBody>
          <a:bodyPr spcFirstLastPara="1" wrap="square" lIns="91425" tIns="45700" rIns="91425" bIns="45700" anchor="t" anchorCtr="0">
            <a:normAutofit/>
          </a:bodyPr>
          <a:lstStyle/>
          <a:p>
            <a:pPr marL="228600" lvl="0" indent="-228600">
              <a:lnSpc>
                <a:spcPct val="110000"/>
              </a:lnSpc>
              <a:spcBef>
                <a:spcPts val="0"/>
              </a:spcBef>
              <a:buClr>
                <a:srgbClr val="FF6600"/>
              </a:buClr>
              <a:buSzPct val="100000"/>
            </a:pPr>
            <a:r>
              <a:rPr lang="nl-NL" dirty="0"/>
              <a:t>Een meisje met een kort rokje of een naveltruitje vraagt erom nagefloten te worden.</a:t>
            </a:r>
            <a:endParaRPr dirty="0"/>
          </a:p>
        </p:txBody>
      </p:sp>
      <p:pic>
        <p:nvPicPr>
          <p:cNvPr id="6" name="Google Shape;96;p2">
            <a:extLst>
              <a:ext uri="{FF2B5EF4-FFF2-40B4-BE49-F238E27FC236}">
                <a16:creationId xmlns:a16="http://schemas.microsoft.com/office/drawing/2014/main" id="{155EB73D-0FDB-4959-8C68-3ED6164879AE}"/>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
        <p:nvSpPr>
          <p:cNvPr id="9" name="Google Shape;85;p1">
            <a:extLst>
              <a:ext uri="{FF2B5EF4-FFF2-40B4-BE49-F238E27FC236}">
                <a16:creationId xmlns:a16="http://schemas.microsoft.com/office/drawing/2014/main" id="{2CA595D7-0CE5-4219-BABC-2B795AD4B97B}"/>
              </a:ext>
            </a:extLst>
          </p:cNvPr>
          <p:cNvSpPr txBox="1">
            <a:spLocks/>
          </p:cNvSpPr>
          <p:nvPr/>
        </p:nvSpPr>
        <p:spPr>
          <a:xfrm>
            <a:off x="0" y="637309"/>
            <a:ext cx="6704792" cy="784037"/>
          </a:xfrm>
          <a:prstGeom prst="rect">
            <a:avLst/>
          </a:prstGeom>
          <a:solidFill>
            <a:srgbClr val="FF6600"/>
          </a:solid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spcBef>
                <a:spcPts val="0"/>
              </a:spcBef>
              <a:buSzPts val="3200"/>
              <a:buFont typeface="Arial"/>
              <a:buNone/>
            </a:pPr>
            <a:r>
              <a:rPr lang="nl-NL" sz="4000" b="1" dirty="0">
                <a:solidFill>
                  <a:schemeClr val="bg1"/>
                </a:solidFill>
              </a:rPr>
              <a:t>Stelling 3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Google Shape;140;p7"/>
          <p:cNvSpPr txBox="1">
            <a:spLocks noGrp="1"/>
          </p:cNvSpPr>
          <p:nvPr>
            <p:ph type="body" idx="1"/>
          </p:nvPr>
        </p:nvSpPr>
        <p:spPr>
          <a:xfrm>
            <a:off x="838200" y="1825625"/>
            <a:ext cx="5257800" cy="4351338"/>
          </a:xfrm>
          <a:prstGeom prst="rect">
            <a:avLst/>
          </a:prstGeom>
          <a:noFill/>
          <a:ln>
            <a:noFill/>
          </a:ln>
        </p:spPr>
        <p:txBody>
          <a:bodyPr spcFirstLastPara="1" wrap="square" lIns="91425" tIns="45700" rIns="91425" bIns="45700" anchor="t" anchorCtr="0">
            <a:normAutofit/>
          </a:bodyPr>
          <a:lstStyle/>
          <a:p>
            <a:pPr marL="228600" indent="-228600">
              <a:lnSpc>
                <a:spcPct val="110000"/>
              </a:lnSpc>
              <a:spcBef>
                <a:spcPts val="0"/>
              </a:spcBef>
              <a:buClr>
                <a:srgbClr val="FF6600"/>
              </a:buClr>
              <a:buSzPct val="100000"/>
            </a:pPr>
            <a:r>
              <a:rPr lang="nl-NL" dirty="0"/>
              <a:t>Als een vriend van jou een meisje lastigvalt, zeg je daar iets van.</a:t>
            </a:r>
          </a:p>
          <a:p>
            <a:pPr marL="228600" lvl="0" indent="-228600" algn="l" rtl="0">
              <a:lnSpc>
                <a:spcPct val="90000"/>
              </a:lnSpc>
              <a:spcBef>
                <a:spcPts val="0"/>
              </a:spcBef>
              <a:spcAft>
                <a:spcPts val="0"/>
              </a:spcAft>
              <a:buClr>
                <a:schemeClr val="dk1"/>
              </a:buClr>
              <a:buSzPts val="2800"/>
              <a:buChar char="•"/>
            </a:pPr>
            <a:endParaRPr lang="nl-NL" dirty="0"/>
          </a:p>
        </p:txBody>
      </p:sp>
      <p:pic>
        <p:nvPicPr>
          <p:cNvPr id="7" name="Google Shape;96;p2">
            <a:extLst>
              <a:ext uri="{FF2B5EF4-FFF2-40B4-BE49-F238E27FC236}">
                <a16:creationId xmlns:a16="http://schemas.microsoft.com/office/drawing/2014/main" id="{DAA43EF0-433D-4BB8-88F0-495B3B562114}"/>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
        <p:nvSpPr>
          <p:cNvPr id="12" name="Google Shape;85;p1">
            <a:extLst>
              <a:ext uri="{FF2B5EF4-FFF2-40B4-BE49-F238E27FC236}">
                <a16:creationId xmlns:a16="http://schemas.microsoft.com/office/drawing/2014/main" id="{88702255-1D3A-451C-A5B1-9AD9A086A95D}"/>
              </a:ext>
            </a:extLst>
          </p:cNvPr>
          <p:cNvSpPr txBox="1">
            <a:spLocks/>
          </p:cNvSpPr>
          <p:nvPr/>
        </p:nvSpPr>
        <p:spPr>
          <a:xfrm>
            <a:off x="0" y="637309"/>
            <a:ext cx="6704792" cy="784037"/>
          </a:xfrm>
          <a:prstGeom prst="rect">
            <a:avLst/>
          </a:prstGeom>
          <a:solidFill>
            <a:srgbClr val="FF6600"/>
          </a:solid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spcBef>
                <a:spcPts val="0"/>
              </a:spcBef>
              <a:buSzPts val="3200"/>
              <a:buFont typeface="Arial"/>
              <a:buNone/>
            </a:pPr>
            <a:r>
              <a:rPr lang="nl-NL" sz="4000" b="1" dirty="0">
                <a:solidFill>
                  <a:schemeClr val="bg1"/>
                </a:solidFill>
              </a:rPr>
              <a:t>Stelling 4 </a:t>
            </a:r>
          </a:p>
        </p:txBody>
      </p:sp>
      <p:pic>
        <p:nvPicPr>
          <p:cNvPr id="3" name="Afbeelding 2" descr="Afbeelding met persoon, binnen&#10;&#10;Automatisch gegenereerde beschrijving">
            <a:extLst>
              <a:ext uri="{FF2B5EF4-FFF2-40B4-BE49-F238E27FC236}">
                <a16:creationId xmlns:a16="http://schemas.microsoft.com/office/drawing/2014/main" id="{A8BC5013-1759-97F9-6BD4-A20256A6F3A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05820" y="0"/>
            <a:ext cx="5486180" cy="6858000"/>
          </a:xfrm>
          <a:prstGeom prst="rect">
            <a:avLst/>
          </a:prstGeom>
        </p:spPr>
      </p:pic>
    </p:spTree>
    <p:extLst>
      <p:ext uri="{BB962C8B-B14F-4D97-AF65-F5344CB8AC3E}">
        <p14:creationId xmlns:p14="http://schemas.microsoft.com/office/powerpoint/2010/main" val="1612517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Google Shape;140;p7"/>
          <p:cNvSpPr txBox="1">
            <a:spLocks noGrp="1"/>
          </p:cNvSpPr>
          <p:nvPr>
            <p:ph type="body" idx="1"/>
          </p:nvPr>
        </p:nvSpPr>
        <p:spPr>
          <a:xfrm>
            <a:off x="838200" y="1825625"/>
            <a:ext cx="5257800" cy="4351338"/>
          </a:xfrm>
          <a:prstGeom prst="rect">
            <a:avLst/>
          </a:prstGeom>
          <a:noFill/>
          <a:ln>
            <a:noFill/>
          </a:ln>
        </p:spPr>
        <p:txBody>
          <a:bodyPr spcFirstLastPara="1" wrap="square" lIns="91425" tIns="45700" rIns="91425" bIns="45700" anchor="t" anchorCtr="0">
            <a:normAutofit/>
          </a:bodyPr>
          <a:lstStyle/>
          <a:p>
            <a:pPr marL="228600" indent="-228600">
              <a:lnSpc>
                <a:spcPct val="110000"/>
              </a:lnSpc>
              <a:spcBef>
                <a:spcPts val="0"/>
              </a:spcBef>
              <a:buClr>
                <a:srgbClr val="FF6600"/>
              </a:buClr>
              <a:buSzPct val="100000"/>
            </a:pPr>
            <a:r>
              <a:rPr lang="nl-NL" dirty="0" err="1"/>
              <a:t>Sexting</a:t>
            </a:r>
            <a:r>
              <a:rPr lang="nl-NL" dirty="0"/>
              <a:t> is oké, doorsturen niet. </a:t>
            </a:r>
          </a:p>
          <a:p>
            <a:pPr marL="228600" lvl="0" indent="-228600" algn="l" rtl="0">
              <a:lnSpc>
                <a:spcPct val="90000"/>
              </a:lnSpc>
              <a:spcBef>
                <a:spcPts val="0"/>
              </a:spcBef>
              <a:spcAft>
                <a:spcPts val="0"/>
              </a:spcAft>
              <a:buClr>
                <a:schemeClr val="dk1"/>
              </a:buClr>
              <a:buSzPts val="2800"/>
              <a:buChar char="•"/>
            </a:pPr>
            <a:endParaRPr lang="nl-NL" dirty="0"/>
          </a:p>
        </p:txBody>
      </p:sp>
      <p:pic>
        <p:nvPicPr>
          <p:cNvPr id="7" name="Google Shape;96;p2">
            <a:extLst>
              <a:ext uri="{FF2B5EF4-FFF2-40B4-BE49-F238E27FC236}">
                <a16:creationId xmlns:a16="http://schemas.microsoft.com/office/drawing/2014/main" id="{DAA43EF0-433D-4BB8-88F0-495B3B562114}"/>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
        <p:nvSpPr>
          <p:cNvPr id="12" name="Google Shape;85;p1">
            <a:extLst>
              <a:ext uri="{FF2B5EF4-FFF2-40B4-BE49-F238E27FC236}">
                <a16:creationId xmlns:a16="http://schemas.microsoft.com/office/drawing/2014/main" id="{88702255-1D3A-451C-A5B1-9AD9A086A95D}"/>
              </a:ext>
            </a:extLst>
          </p:cNvPr>
          <p:cNvSpPr txBox="1">
            <a:spLocks/>
          </p:cNvSpPr>
          <p:nvPr/>
        </p:nvSpPr>
        <p:spPr>
          <a:xfrm>
            <a:off x="0" y="637309"/>
            <a:ext cx="6704792" cy="784037"/>
          </a:xfrm>
          <a:prstGeom prst="rect">
            <a:avLst/>
          </a:prstGeom>
          <a:solidFill>
            <a:srgbClr val="FF6600"/>
          </a:solid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spcBef>
                <a:spcPts val="0"/>
              </a:spcBef>
              <a:buSzPts val="3200"/>
              <a:buFont typeface="Arial"/>
              <a:buNone/>
            </a:pPr>
            <a:r>
              <a:rPr lang="nl-NL" sz="4000" b="1" dirty="0">
                <a:solidFill>
                  <a:schemeClr val="bg1"/>
                </a:solidFill>
              </a:rPr>
              <a:t>Stelling 5 </a:t>
            </a:r>
          </a:p>
        </p:txBody>
      </p:sp>
      <p:pic>
        <p:nvPicPr>
          <p:cNvPr id="3" name="Afbeelding 2" descr="Afbeelding met persoon, binnen, vrouw, computer&#10;&#10;Automatisch gegenereerde beschrijving">
            <a:extLst>
              <a:ext uri="{FF2B5EF4-FFF2-40B4-BE49-F238E27FC236}">
                <a16:creationId xmlns:a16="http://schemas.microsoft.com/office/drawing/2014/main" id="{9544092A-DB8D-B466-9499-585DC0166F7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04792" y="0"/>
            <a:ext cx="5487208" cy="6858000"/>
          </a:xfrm>
          <a:prstGeom prst="rect">
            <a:avLst/>
          </a:prstGeom>
        </p:spPr>
      </p:pic>
    </p:spTree>
    <p:extLst>
      <p:ext uri="{BB962C8B-B14F-4D97-AF65-F5344CB8AC3E}">
        <p14:creationId xmlns:p14="http://schemas.microsoft.com/office/powerpoint/2010/main" val="1690055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2" name="Onlinemedia 1" title="Orange the World | Tessel">
            <a:hlinkClick r:id="" action="ppaction://media"/>
            <a:extLst>
              <a:ext uri="{FF2B5EF4-FFF2-40B4-BE49-F238E27FC236}">
                <a16:creationId xmlns:a16="http://schemas.microsoft.com/office/drawing/2014/main" id="{BFC74126-7448-4307-87E1-D10C4D799F26}"/>
              </a:ext>
            </a:extLst>
          </p:cNvPr>
          <p:cNvPicPr>
            <a:picLocks noRot="1" noChangeAspect="1"/>
          </p:cNvPicPr>
          <p:nvPr>
            <a:videoFile r:link="rId1"/>
          </p:nvPr>
        </p:nvPicPr>
        <p:blipFill>
          <a:blip r:embed="rId4"/>
          <a:stretch>
            <a:fillRect/>
          </a:stretch>
        </p:blipFill>
        <p:spPr>
          <a:xfrm>
            <a:off x="0" y="0"/>
            <a:ext cx="12192000" cy="6888481"/>
          </a:xfrm>
          <a:prstGeom prst="rect">
            <a:avLst/>
          </a:prstGeom>
        </p:spPr>
      </p:pic>
      <p:sp>
        <p:nvSpPr>
          <p:cNvPr id="12" name="Google Shape;85;p1">
            <a:extLst>
              <a:ext uri="{FF2B5EF4-FFF2-40B4-BE49-F238E27FC236}">
                <a16:creationId xmlns:a16="http://schemas.microsoft.com/office/drawing/2014/main" id="{88702255-1D3A-451C-A5B1-9AD9A086A95D}"/>
              </a:ext>
            </a:extLst>
          </p:cNvPr>
          <p:cNvSpPr txBox="1">
            <a:spLocks/>
          </p:cNvSpPr>
          <p:nvPr/>
        </p:nvSpPr>
        <p:spPr>
          <a:xfrm>
            <a:off x="0" y="637309"/>
            <a:ext cx="6704792" cy="784037"/>
          </a:xfrm>
          <a:prstGeom prst="rect">
            <a:avLst/>
          </a:prstGeom>
          <a:solidFill>
            <a:srgbClr val="FF6600"/>
          </a:solid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spcBef>
                <a:spcPts val="0"/>
              </a:spcBef>
              <a:buSzPts val="3200"/>
              <a:buFont typeface="Arial"/>
              <a:buNone/>
            </a:pPr>
            <a:r>
              <a:rPr lang="nl-NL" sz="4000" b="1" dirty="0">
                <a:solidFill>
                  <a:schemeClr val="bg1"/>
                </a:solidFill>
              </a:rPr>
              <a:t>‘Ervaringsdeskundige’ Tessel </a:t>
            </a:r>
          </a:p>
        </p:txBody>
      </p:sp>
    </p:spTree>
    <p:extLst>
      <p:ext uri="{BB962C8B-B14F-4D97-AF65-F5344CB8AC3E}">
        <p14:creationId xmlns:p14="http://schemas.microsoft.com/office/powerpoint/2010/main" val="34474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4" name="Google Shape;104;p3"/>
          <p:cNvSpPr txBox="1"/>
          <p:nvPr/>
        </p:nvSpPr>
        <p:spPr>
          <a:xfrm>
            <a:off x="4613950" y="3634022"/>
            <a:ext cx="253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85;p1">
            <a:extLst>
              <a:ext uri="{FF2B5EF4-FFF2-40B4-BE49-F238E27FC236}">
                <a16:creationId xmlns:a16="http://schemas.microsoft.com/office/drawing/2014/main" id="{CDEF41DD-8A7E-42DB-B1AE-DC4E9B966DA5}"/>
              </a:ext>
            </a:extLst>
          </p:cNvPr>
          <p:cNvSpPr txBox="1">
            <a:spLocks/>
          </p:cNvSpPr>
          <p:nvPr/>
        </p:nvSpPr>
        <p:spPr>
          <a:xfrm>
            <a:off x="0" y="637309"/>
            <a:ext cx="12192000" cy="784037"/>
          </a:xfrm>
          <a:prstGeom prst="rect">
            <a:avLst/>
          </a:prstGeom>
          <a:solidFill>
            <a:srgbClr val="FF6600"/>
          </a:solid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lnSpc>
                <a:spcPct val="80000"/>
              </a:lnSpc>
              <a:spcBef>
                <a:spcPts val="0"/>
              </a:spcBef>
              <a:buSzPts val="3200"/>
              <a:buNone/>
            </a:pPr>
            <a:r>
              <a:rPr lang="nl-NL" sz="3700" b="1" dirty="0">
                <a:solidFill>
                  <a:schemeClr val="bg1"/>
                </a:solidFill>
              </a:rPr>
              <a:t>Feiten &amp; cijfers</a:t>
            </a:r>
          </a:p>
        </p:txBody>
      </p:sp>
      <p:pic>
        <p:nvPicPr>
          <p:cNvPr id="8" name="Google Shape;96;p2">
            <a:extLst>
              <a:ext uri="{FF2B5EF4-FFF2-40B4-BE49-F238E27FC236}">
                <a16:creationId xmlns:a16="http://schemas.microsoft.com/office/drawing/2014/main" id="{C428DA86-1EA2-45BA-9198-5F213F8E7BFA}"/>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Tree>
    <p:extLst>
      <p:ext uri="{BB962C8B-B14F-4D97-AF65-F5344CB8AC3E}">
        <p14:creationId xmlns:p14="http://schemas.microsoft.com/office/powerpoint/2010/main" val="2955649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072804-F53E-482A-BEB7-D51B43B7C03D}"/>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D3AC2CDD-43AB-4A01-A12E-F8105425E072}"/>
              </a:ext>
            </a:extLst>
          </p:cNvPr>
          <p:cNvSpPr>
            <a:spLocks noGrp="1"/>
          </p:cNvSpPr>
          <p:nvPr>
            <p:ph type="body" idx="1"/>
          </p:nvPr>
        </p:nvSpPr>
        <p:spPr>
          <a:xfrm>
            <a:off x="838200" y="1825625"/>
            <a:ext cx="6282267" cy="4351338"/>
          </a:xfrm>
        </p:spPr>
        <p:txBody>
          <a:bodyPr>
            <a:noAutofit/>
          </a:bodyPr>
          <a:lstStyle/>
          <a:p>
            <a:pPr marL="228600" indent="-228600">
              <a:lnSpc>
                <a:spcPct val="110000"/>
              </a:lnSpc>
              <a:spcBef>
                <a:spcPts val="0"/>
              </a:spcBef>
              <a:buClr>
                <a:srgbClr val="FF6600"/>
              </a:buClr>
              <a:buSzPct val="100000"/>
            </a:pPr>
            <a:r>
              <a:rPr lang="nl-NL" sz="2600" dirty="0"/>
              <a:t>(</a:t>
            </a:r>
            <a:r>
              <a:rPr lang="nl-NL" sz="2600" dirty="0" err="1"/>
              <a:t>Kinder</a:t>
            </a:r>
            <a:r>
              <a:rPr lang="nl-NL" sz="2600" dirty="0"/>
              <a:t>)mishandeling</a:t>
            </a:r>
          </a:p>
          <a:p>
            <a:pPr marL="228600" indent="-228600">
              <a:lnSpc>
                <a:spcPct val="110000"/>
              </a:lnSpc>
              <a:spcBef>
                <a:spcPts val="0"/>
              </a:spcBef>
              <a:buClr>
                <a:srgbClr val="FF6600"/>
              </a:buClr>
              <a:buSzPct val="100000"/>
            </a:pPr>
            <a:r>
              <a:rPr lang="nl-NL" sz="2600" dirty="0"/>
              <a:t>Emotionele of psychische verwaarlozing</a:t>
            </a:r>
          </a:p>
          <a:p>
            <a:pPr marL="228600" indent="-228600">
              <a:lnSpc>
                <a:spcPct val="110000"/>
              </a:lnSpc>
              <a:spcBef>
                <a:spcPts val="0"/>
              </a:spcBef>
              <a:buClr>
                <a:srgbClr val="FF6600"/>
              </a:buClr>
              <a:buSzPct val="100000"/>
            </a:pPr>
            <a:r>
              <a:rPr lang="nl-NL" sz="2600" dirty="0"/>
              <a:t>Straatintimidatie </a:t>
            </a:r>
          </a:p>
          <a:p>
            <a:pPr marL="228600" indent="-228600">
              <a:lnSpc>
                <a:spcPct val="110000"/>
              </a:lnSpc>
              <a:spcBef>
                <a:spcPts val="0"/>
              </a:spcBef>
              <a:buClr>
                <a:srgbClr val="FF6600"/>
              </a:buClr>
              <a:buSzPct val="100000"/>
            </a:pPr>
            <a:r>
              <a:rPr lang="nl-NL" sz="2600" dirty="0"/>
              <a:t>Huiselijk en seksueel geweld </a:t>
            </a:r>
          </a:p>
          <a:p>
            <a:pPr marL="228600" indent="-228600">
              <a:lnSpc>
                <a:spcPct val="110000"/>
              </a:lnSpc>
              <a:spcBef>
                <a:spcPts val="0"/>
              </a:spcBef>
              <a:buClr>
                <a:srgbClr val="FF6600"/>
              </a:buClr>
              <a:buSzPct val="100000"/>
            </a:pPr>
            <a:r>
              <a:rPr lang="nl-NL" sz="2600" dirty="0"/>
              <a:t>Drogeren tijdens uitgaan</a:t>
            </a:r>
          </a:p>
          <a:p>
            <a:pPr marL="228600" indent="-228600">
              <a:lnSpc>
                <a:spcPct val="110000"/>
              </a:lnSpc>
              <a:spcBef>
                <a:spcPts val="0"/>
              </a:spcBef>
              <a:buClr>
                <a:srgbClr val="FF6600"/>
              </a:buClr>
              <a:buSzPct val="100000"/>
            </a:pPr>
            <a:r>
              <a:rPr lang="nl-NL" sz="2600" dirty="0"/>
              <a:t>Overvallen / bedreiging / beroving</a:t>
            </a:r>
          </a:p>
          <a:p>
            <a:pPr marL="228600" indent="-228600">
              <a:lnSpc>
                <a:spcPct val="110000"/>
              </a:lnSpc>
              <a:spcBef>
                <a:spcPts val="0"/>
              </a:spcBef>
              <a:buClr>
                <a:srgbClr val="FF6600"/>
              </a:buClr>
              <a:buSzPct val="100000"/>
            </a:pPr>
            <a:r>
              <a:rPr lang="nl-NL" sz="2600" dirty="0"/>
              <a:t>Online pesten / </a:t>
            </a:r>
            <a:r>
              <a:rPr lang="nl-NL" sz="2600" dirty="0" err="1"/>
              <a:t>sexting</a:t>
            </a:r>
            <a:r>
              <a:rPr lang="nl-NL" sz="2600" dirty="0"/>
              <a:t> / cybergeweld </a:t>
            </a:r>
          </a:p>
          <a:p>
            <a:pPr marL="228600" indent="-228600">
              <a:lnSpc>
                <a:spcPct val="110000"/>
              </a:lnSpc>
              <a:spcBef>
                <a:spcPts val="0"/>
              </a:spcBef>
              <a:buClr>
                <a:srgbClr val="FF6600"/>
              </a:buClr>
              <a:buSzPct val="100000"/>
            </a:pPr>
            <a:r>
              <a:rPr lang="nl-NL" sz="2600" dirty="0"/>
              <a:t>‘</a:t>
            </a:r>
            <a:r>
              <a:rPr lang="nl-NL" sz="2600" dirty="0" err="1"/>
              <a:t>Deep</a:t>
            </a:r>
            <a:r>
              <a:rPr lang="nl-NL" sz="2600" dirty="0"/>
              <a:t> </a:t>
            </a:r>
            <a:r>
              <a:rPr lang="nl-NL" sz="2600" dirty="0" err="1"/>
              <a:t>nudes</a:t>
            </a:r>
            <a:r>
              <a:rPr lang="nl-NL" sz="2600" dirty="0"/>
              <a:t>’ </a:t>
            </a:r>
          </a:p>
          <a:p>
            <a:pPr marL="228600" indent="-228600">
              <a:lnSpc>
                <a:spcPct val="110000"/>
              </a:lnSpc>
              <a:spcBef>
                <a:spcPts val="0"/>
              </a:spcBef>
              <a:buClr>
                <a:srgbClr val="FF6600"/>
              </a:buClr>
              <a:buSzPct val="100000"/>
            </a:pPr>
            <a:r>
              <a:rPr lang="nl-NL" sz="2600" dirty="0"/>
              <a:t>Seksueel geweld</a:t>
            </a:r>
          </a:p>
        </p:txBody>
      </p:sp>
      <p:sp>
        <p:nvSpPr>
          <p:cNvPr id="4" name="Google Shape;85;p1">
            <a:extLst>
              <a:ext uri="{FF2B5EF4-FFF2-40B4-BE49-F238E27FC236}">
                <a16:creationId xmlns:a16="http://schemas.microsoft.com/office/drawing/2014/main" id="{D943D3B7-8FFE-4B75-A944-F1F378AA9E7A}"/>
              </a:ext>
            </a:extLst>
          </p:cNvPr>
          <p:cNvSpPr txBox="1">
            <a:spLocks/>
          </p:cNvSpPr>
          <p:nvPr/>
        </p:nvSpPr>
        <p:spPr>
          <a:xfrm>
            <a:off x="0" y="637309"/>
            <a:ext cx="12192000" cy="784037"/>
          </a:xfrm>
          <a:prstGeom prst="rect">
            <a:avLst/>
          </a:prstGeom>
          <a:solidFill>
            <a:srgbClr val="FF6600"/>
          </a:solid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lnSpc>
                <a:spcPct val="70000"/>
              </a:lnSpc>
              <a:spcBef>
                <a:spcPts val="0"/>
              </a:spcBef>
              <a:buSzPts val="3200"/>
              <a:buNone/>
            </a:pPr>
            <a:r>
              <a:rPr lang="nl-NL" sz="3700" b="1" dirty="0">
                <a:solidFill>
                  <a:schemeClr val="bg1"/>
                </a:solidFill>
              </a:rPr>
              <a:t>Wat verstaan we onder geweld? </a:t>
            </a:r>
          </a:p>
        </p:txBody>
      </p:sp>
      <p:pic>
        <p:nvPicPr>
          <p:cNvPr id="6" name="Google Shape;96;p2">
            <a:extLst>
              <a:ext uri="{FF2B5EF4-FFF2-40B4-BE49-F238E27FC236}">
                <a16:creationId xmlns:a16="http://schemas.microsoft.com/office/drawing/2014/main" id="{5C510CF1-6CDC-4A0D-BC5F-198B86790DD7}"/>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
        <p:nvSpPr>
          <p:cNvPr id="11" name="Tijdelijke aanduiding voor tekst 2">
            <a:extLst>
              <a:ext uri="{FF2B5EF4-FFF2-40B4-BE49-F238E27FC236}">
                <a16:creationId xmlns:a16="http://schemas.microsoft.com/office/drawing/2014/main" id="{D5B2ED4A-4889-B065-5212-655893188D5A}"/>
              </a:ext>
            </a:extLst>
          </p:cNvPr>
          <p:cNvSpPr txBox="1">
            <a:spLocks/>
          </p:cNvSpPr>
          <p:nvPr/>
        </p:nvSpPr>
        <p:spPr>
          <a:xfrm>
            <a:off x="6849533" y="1805997"/>
            <a:ext cx="6282267"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lnSpc>
                <a:spcPct val="110000"/>
              </a:lnSpc>
              <a:spcBef>
                <a:spcPts val="0"/>
              </a:spcBef>
              <a:buClr>
                <a:srgbClr val="FF6600"/>
              </a:buClr>
              <a:buSzPct val="100000"/>
            </a:pPr>
            <a:r>
              <a:rPr lang="nl-NL" sz="2600" dirty="0"/>
              <a:t>Seksueel misbruik</a:t>
            </a:r>
          </a:p>
          <a:p>
            <a:pPr marL="228600" indent="-228600">
              <a:lnSpc>
                <a:spcPct val="110000"/>
              </a:lnSpc>
              <a:spcBef>
                <a:spcPts val="0"/>
              </a:spcBef>
              <a:buClr>
                <a:srgbClr val="FF6600"/>
              </a:buClr>
              <a:buSzPct val="100000"/>
            </a:pPr>
            <a:r>
              <a:rPr lang="nl-NL" sz="2600" dirty="0"/>
              <a:t>Seksuele intimidatie </a:t>
            </a:r>
          </a:p>
          <a:p>
            <a:pPr marL="685800" lvl="1" indent="-228600">
              <a:lnSpc>
                <a:spcPct val="110000"/>
              </a:lnSpc>
              <a:spcBef>
                <a:spcPts val="0"/>
              </a:spcBef>
              <a:buClr>
                <a:srgbClr val="FF6600"/>
              </a:buClr>
              <a:buSzPct val="100000"/>
            </a:pPr>
            <a:r>
              <a:rPr lang="nl-NL" sz="2200" dirty="0"/>
              <a:t>op het werk </a:t>
            </a:r>
          </a:p>
          <a:p>
            <a:pPr marL="685800" lvl="1" indent="-228600">
              <a:lnSpc>
                <a:spcPct val="110000"/>
              </a:lnSpc>
              <a:spcBef>
                <a:spcPts val="0"/>
              </a:spcBef>
              <a:buClr>
                <a:srgbClr val="FF6600"/>
              </a:buClr>
              <a:buSzPct val="100000"/>
            </a:pPr>
            <a:r>
              <a:rPr lang="nl-NL" sz="2200" dirty="0"/>
              <a:t>in de horeca </a:t>
            </a:r>
          </a:p>
          <a:p>
            <a:pPr marL="685800" lvl="1" indent="-228600">
              <a:lnSpc>
                <a:spcPct val="110000"/>
              </a:lnSpc>
              <a:spcBef>
                <a:spcPts val="0"/>
              </a:spcBef>
              <a:buClr>
                <a:srgbClr val="FF6600"/>
              </a:buClr>
              <a:buSzPct val="100000"/>
            </a:pPr>
            <a:r>
              <a:rPr lang="nl-NL" sz="2200" dirty="0"/>
              <a:t>bij sportvereniging </a:t>
            </a:r>
          </a:p>
          <a:p>
            <a:pPr marL="228600" indent="-228600">
              <a:lnSpc>
                <a:spcPct val="110000"/>
              </a:lnSpc>
              <a:spcBef>
                <a:spcPts val="0"/>
              </a:spcBef>
              <a:buClr>
                <a:srgbClr val="FF6600"/>
              </a:buClr>
              <a:buSzPct val="100000"/>
            </a:pPr>
            <a:r>
              <a:rPr lang="nl-NL" sz="2600" dirty="0" err="1"/>
              <a:t>Stalking</a:t>
            </a:r>
            <a:endParaRPr lang="nl-NL" sz="2600" dirty="0"/>
          </a:p>
          <a:p>
            <a:pPr marL="228600" indent="-228600">
              <a:lnSpc>
                <a:spcPct val="110000"/>
              </a:lnSpc>
              <a:spcBef>
                <a:spcPts val="0"/>
              </a:spcBef>
              <a:buClr>
                <a:srgbClr val="FF6600"/>
              </a:buClr>
              <a:buSzPct val="100000"/>
            </a:pPr>
            <a:r>
              <a:rPr lang="nl-NL" sz="2600" dirty="0" err="1"/>
              <a:t>Eergerelateerd</a:t>
            </a:r>
            <a:r>
              <a:rPr lang="nl-NL" sz="2600" dirty="0"/>
              <a:t> geweld </a:t>
            </a:r>
          </a:p>
          <a:p>
            <a:pPr marL="228600" indent="-228600">
              <a:lnSpc>
                <a:spcPct val="110000"/>
              </a:lnSpc>
              <a:spcBef>
                <a:spcPts val="0"/>
              </a:spcBef>
              <a:buClr>
                <a:srgbClr val="FF6600"/>
              </a:buClr>
              <a:buSzPct val="100000"/>
            </a:pPr>
            <a:r>
              <a:rPr lang="nl-NL" sz="2600" dirty="0"/>
              <a:t>Gedwongen prostitutie </a:t>
            </a:r>
          </a:p>
          <a:p>
            <a:pPr marL="228600" indent="-228600">
              <a:lnSpc>
                <a:spcPct val="110000"/>
              </a:lnSpc>
              <a:spcBef>
                <a:spcPts val="0"/>
              </a:spcBef>
              <a:buClr>
                <a:srgbClr val="FF6600"/>
              </a:buClr>
              <a:buSzPct val="100000"/>
            </a:pPr>
            <a:r>
              <a:rPr lang="nl-NL" sz="2400" dirty="0"/>
              <a:t>Uitbuiting </a:t>
            </a:r>
            <a:endParaRPr lang="nl-NL" sz="2600" dirty="0"/>
          </a:p>
          <a:p>
            <a:pPr marL="228600" indent="-228600">
              <a:lnSpc>
                <a:spcPct val="110000"/>
              </a:lnSpc>
              <a:spcBef>
                <a:spcPts val="0"/>
              </a:spcBef>
              <a:buClr>
                <a:srgbClr val="FF6600"/>
              </a:buClr>
              <a:buSzPct val="100000"/>
            </a:pPr>
            <a:endParaRPr lang="nl-NL" dirty="0"/>
          </a:p>
          <a:p>
            <a:pPr marL="0" indent="0">
              <a:spcBef>
                <a:spcPts val="0"/>
              </a:spcBef>
              <a:buClr>
                <a:srgbClr val="FF6600"/>
              </a:buClr>
              <a:buSzPts val="2800"/>
              <a:buFont typeface="Arial"/>
              <a:buNone/>
            </a:pPr>
            <a:endParaRPr lang="nl-NL" dirty="0"/>
          </a:p>
        </p:txBody>
      </p:sp>
      <p:sp>
        <p:nvSpPr>
          <p:cNvPr id="8" name="Tekstvak 7">
            <a:extLst>
              <a:ext uri="{FF2B5EF4-FFF2-40B4-BE49-F238E27FC236}">
                <a16:creationId xmlns:a16="http://schemas.microsoft.com/office/drawing/2014/main" id="{A89EC1EA-D4AB-4F17-B05E-761507310505}"/>
              </a:ext>
            </a:extLst>
          </p:cNvPr>
          <p:cNvSpPr txBox="1"/>
          <p:nvPr/>
        </p:nvSpPr>
        <p:spPr>
          <a:xfrm rot="20860895">
            <a:off x="271002" y="3294703"/>
            <a:ext cx="11649996" cy="707886"/>
          </a:xfrm>
          <a:prstGeom prst="rect">
            <a:avLst/>
          </a:prstGeom>
          <a:solidFill>
            <a:schemeClr val="accent6"/>
          </a:solidFill>
        </p:spPr>
        <p:txBody>
          <a:bodyPr wrap="square" rtlCol="0">
            <a:spAutoFit/>
          </a:bodyPr>
          <a:lstStyle/>
          <a:p>
            <a:pPr algn="ctr"/>
            <a:r>
              <a:rPr lang="nl-NL" sz="4000" dirty="0">
                <a:solidFill>
                  <a:schemeClr val="bg1"/>
                </a:solidFill>
              </a:rPr>
              <a:t>Vaak kennen slachtoffers en daders elkaar!</a:t>
            </a:r>
          </a:p>
        </p:txBody>
      </p:sp>
    </p:spTree>
    <p:extLst>
      <p:ext uri="{BB962C8B-B14F-4D97-AF65-F5344CB8AC3E}">
        <p14:creationId xmlns:p14="http://schemas.microsoft.com/office/powerpoint/2010/main" val="220341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xEl>
                                              <p:pRg st="2" end="2"/>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xEl>
                                              <p:pRg st="3" end="3"/>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circle(in)">
                                      <p:cBhvr>
                                        <p:cTn id="7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build="p"/>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4" name="Afbeelding 3">
            <a:extLst>
              <a:ext uri="{FF2B5EF4-FFF2-40B4-BE49-F238E27FC236}">
                <a16:creationId xmlns:a16="http://schemas.microsoft.com/office/drawing/2014/main" id="{745FBC30-D936-44A0-966C-FDEB173AB58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787215" y="0"/>
            <a:ext cx="6617569" cy="6825917"/>
          </a:xfrm>
          <a:prstGeom prst="rect">
            <a:avLst/>
          </a:prstGeom>
        </p:spPr>
      </p:pic>
      <p:pic>
        <p:nvPicPr>
          <p:cNvPr id="6" name="Google Shape;96;p2">
            <a:extLst>
              <a:ext uri="{FF2B5EF4-FFF2-40B4-BE49-F238E27FC236}">
                <a16:creationId xmlns:a16="http://schemas.microsoft.com/office/drawing/2014/main" id="{D8B7799C-5E82-431F-82A9-3B4BDA79BF5A}"/>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
        <p:nvSpPr>
          <p:cNvPr id="14" name="Google Shape;85;p1">
            <a:extLst>
              <a:ext uri="{FF2B5EF4-FFF2-40B4-BE49-F238E27FC236}">
                <a16:creationId xmlns:a16="http://schemas.microsoft.com/office/drawing/2014/main" id="{DB62CEC5-BB9E-40AC-9F6E-71E4DE047505}"/>
              </a:ext>
            </a:extLst>
          </p:cNvPr>
          <p:cNvSpPr txBox="1">
            <a:spLocks/>
          </p:cNvSpPr>
          <p:nvPr/>
        </p:nvSpPr>
        <p:spPr>
          <a:xfrm>
            <a:off x="-1" y="637309"/>
            <a:ext cx="5314123" cy="784037"/>
          </a:xfrm>
          <a:prstGeom prst="rect">
            <a:avLst/>
          </a:prstGeom>
          <a:solidFill>
            <a:srgbClr val="FF6600"/>
          </a:solid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spcBef>
                <a:spcPts val="0"/>
              </a:spcBef>
              <a:buSzPts val="3200"/>
              <a:buFont typeface="Arial"/>
              <a:buNone/>
            </a:pPr>
            <a:r>
              <a:rPr lang="nl-NL" sz="4000" b="1" dirty="0">
                <a:solidFill>
                  <a:schemeClr val="bg1"/>
                </a:solidFill>
              </a:rPr>
              <a:t>Piramide van geweld </a:t>
            </a:r>
          </a:p>
        </p:txBody>
      </p:sp>
    </p:spTree>
    <p:extLst>
      <p:ext uri="{BB962C8B-B14F-4D97-AF65-F5344CB8AC3E}">
        <p14:creationId xmlns:p14="http://schemas.microsoft.com/office/powerpoint/2010/main" val="1945734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18" name="Google Shape;85;p1">
            <a:extLst>
              <a:ext uri="{FF2B5EF4-FFF2-40B4-BE49-F238E27FC236}">
                <a16:creationId xmlns:a16="http://schemas.microsoft.com/office/drawing/2014/main" id="{28026E4C-752A-4D87-9BE4-28364356396B}"/>
              </a:ext>
            </a:extLst>
          </p:cNvPr>
          <p:cNvSpPr txBox="1">
            <a:spLocks/>
          </p:cNvSpPr>
          <p:nvPr/>
        </p:nvSpPr>
        <p:spPr>
          <a:xfrm>
            <a:off x="0" y="637309"/>
            <a:ext cx="12192000" cy="784037"/>
          </a:xfrm>
          <a:prstGeom prst="rect">
            <a:avLst/>
          </a:prstGeom>
          <a:solidFill>
            <a:srgbClr val="FF6600"/>
          </a:solid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lnSpc>
                <a:spcPct val="70000"/>
              </a:lnSpc>
              <a:spcBef>
                <a:spcPts val="0"/>
              </a:spcBef>
              <a:buSzPts val="3200"/>
              <a:buNone/>
            </a:pPr>
            <a:r>
              <a:rPr lang="nl-NL" sz="3700" b="1" dirty="0">
                <a:solidFill>
                  <a:schemeClr val="bg1"/>
                </a:solidFill>
              </a:rPr>
              <a:t>Voorbeelden</a:t>
            </a:r>
          </a:p>
        </p:txBody>
      </p:sp>
      <p:pic>
        <p:nvPicPr>
          <p:cNvPr id="1026" name="Picture 2" descr="The Voice of Holland">
            <a:extLst>
              <a:ext uri="{FF2B5EF4-FFF2-40B4-BE49-F238E27FC236}">
                <a16:creationId xmlns:a16="http://schemas.microsoft.com/office/drawing/2014/main" id="{680795D0-DFFD-DCD1-B94E-309690051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11323">
            <a:off x="323031" y="2173794"/>
            <a:ext cx="6610350" cy="406717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ep 4">
            <a:extLst>
              <a:ext uri="{FF2B5EF4-FFF2-40B4-BE49-F238E27FC236}">
                <a16:creationId xmlns:a16="http://schemas.microsoft.com/office/drawing/2014/main" id="{C0280B68-465B-43B3-C68F-897530E4BEEB}"/>
              </a:ext>
            </a:extLst>
          </p:cNvPr>
          <p:cNvGrpSpPr/>
          <p:nvPr/>
        </p:nvGrpSpPr>
        <p:grpSpPr>
          <a:xfrm>
            <a:off x="7540681" y="1826027"/>
            <a:ext cx="4363837" cy="3932237"/>
            <a:chOff x="7469930" y="1713785"/>
            <a:chExt cx="4363837" cy="3932237"/>
          </a:xfrm>
        </p:grpSpPr>
        <p:pic>
          <p:nvPicPr>
            <p:cNvPr id="3" name="Afbeelding 2">
              <a:extLst>
                <a:ext uri="{FF2B5EF4-FFF2-40B4-BE49-F238E27FC236}">
                  <a16:creationId xmlns:a16="http://schemas.microsoft.com/office/drawing/2014/main" id="{5285A44A-CE37-1A47-054E-A232AE29B8E8}"/>
                </a:ext>
              </a:extLst>
            </p:cNvPr>
            <p:cNvPicPr>
              <a:picLocks noChangeAspect="1"/>
            </p:cNvPicPr>
            <p:nvPr/>
          </p:nvPicPr>
          <p:blipFill>
            <a:blip r:embed="rId4"/>
            <a:stretch>
              <a:fillRect/>
            </a:stretch>
          </p:blipFill>
          <p:spPr>
            <a:xfrm rot="754477">
              <a:off x="7469930" y="1713785"/>
              <a:ext cx="4069608" cy="3932237"/>
            </a:xfrm>
            <a:prstGeom prst="rect">
              <a:avLst/>
            </a:prstGeom>
          </p:spPr>
        </p:pic>
        <p:sp>
          <p:nvSpPr>
            <p:cNvPr id="4" name="Google Shape;85;p1">
              <a:extLst>
                <a:ext uri="{FF2B5EF4-FFF2-40B4-BE49-F238E27FC236}">
                  <a16:creationId xmlns:a16="http://schemas.microsoft.com/office/drawing/2014/main" id="{8D99714D-562F-5759-BC86-70B209CFA10E}"/>
                </a:ext>
              </a:extLst>
            </p:cNvPr>
            <p:cNvSpPr txBox="1">
              <a:spLocks/>
            </p:cNvSpPr>
            <p:nvPr/>
          </p:nvSpPr>
          <p:spPr>
            <a:xfrm rot="778811">
              <a:off x="7843187" y="2078868"/>
              <a:ext cx="3990580" cy="357166"/>
            </a:xfrm>
            <a:prstGeom prst="rect">
              <a:avLst/>
            </a:prstGeom>
            <a:solidFill>
              <a:srgbClr val="92D050"/>
            </a:solidFill>
            <a:ln>
              <a:noFill/>
            </a:ln>
          </p:spPr>
          <p:txBody>
            <a:bodyPr spcFirstLastPara="1" wrap="square" lIns="91425" tIns="45700" rIns="91425" bIns="45700" anchor="t" anchorCtr="0">
              <a:normAutofit fontScale="475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b="1" dirty="0">
                <a:solidFill>
                  <a:schemeClr val="bg1"/>
                </a:solidFill>
              </a:endParaRPr>
            </a:p>
            <a:p>
              <a:pPr marL="0" indent="0" algn="ctr">
                <a:lnSpc>
                  <a:spcPct val="70000"/>
                </a:lnSpc>
                <a:spcBef>
                  <a:spcPts val="0"/>
                </a:spcBef>
                <a:buSzPts val="3200"/>
                <a:buNone/>
              </a:pPr>
              <a:r>
                <a:rPr lang="nl-NL" b="1" dirty="0">
                  <a:solidFill>
                    <a:schemeClr val="bg1"/>
                  </a:solidFill>
                </a:rPr>
                <a:t>Voorbeeld uit België</a:t>
              </a:r>
            </a:p>
          </p:txBody>
        </p:sp>
      </p:grpSp>
      <p:pic>
        <p:nvPicPr>
          <p:cNvPr id="7" name="Afbeelding 6">
            <a:extLst>
              <a:ext uri="{FF2B5EF4-FFF2-40B4-BE49-F238E27FC236}">
                <a16:creationId xmlns:a16="http://schemas.microsoft.com/office/drawing/2014/main" id="{A54BFF59-189F-3503-31C0-6F78948553AC}"/>
              </a:ext>
            </a:extLst>
          </p:cNvPr>
          <p:cNvPicPr>
            <a:picLocks noChangeAspect="1"/>
          </p:cNvPicPr>
          <p:nvPr/>
        </p:nvPicPr>
        <p:blipFill>
          <a:blip r:embed="rId5"/>
          <a:stretch>
            <a:fillRect/>
          </a:stretch>
        </p:blipFill>
        <p:spPr>
          <a:xfrm rot="21164570">
            <a:off x="1469644" y="2861556"/>
            <a:ext cx="9870656" cy="2282404"/>
          </a:xfrm>
          <a:prstGeom prst="rect">
            <a:avLst/>
          </a:prstGeom>
        </p:spPr>
      </p:pic>
      <p:grpSp>
        <p:nvGrpSpPr>
          <p:cNvPr id="20" name="Groep 19">
            <a:extLst>
              <a:ext uri="{FF2B5EF4-FFF2-40B4-BE49-F238E27FC236}">
                <a16:creationId xmlns:a16="http://schemas.microsoft.com/office/drawing/2014/main" id="{F768BF0C-669B-E783-6DD3-71E3399E623D}"/>
              </a:ext>
            </a:extLst>
          </p:cNvPr>
          <p:cNvGrpSpPr/>
          <p:nvPr/>
        </p:nvGrpSpPr>
        <p:grpSpPr>
          <a:xfrm rot="447533">
            <a:off x="4954931" y="1865725"/>
            <a:ext cx="6997594" cy="4410075"/>
            <a:chOff x="2566988" y="1223962"/>
            <a:chExt cx="6997594" cy="4410075"/>
          </a:xfrm>
        </p:grpSpPr>
        <p:pic>
          <p:nvPicPr>
            <p:cNvPr id="19" name="Afbeelding 18">
              <a:extLst>
                <a:ext uri="{FF2B5EF4-FFF2-40B4-BE49-F238E27FC236}">
                  <a16:creationId xmlns:a16="http://schemas.microsoft.com/office/drawing/2014/main" id="{BE906F49-7900-4F4A-B387-1B7C2DF2F139}"/>
                </a:ext>
              </a:extLst>
            </p:cNvPr>
            <p:cNvPicPr>
              <a:picLocks noChangeAspect="1"/>
            </p:cNvPicPr>
            <p:nvPr/>
          </p:nvPicPr>
          <p:blipFill rotWithShape="1">
            <a:blip r:embed="rId6"/>
            <a:srcRect r="857"/>
            <a:stretch/>
          </p:blipFill>
          <p:spPr>
            <a:xfrm>
              <a:off x="2566988" y="1223962"/>
              <a:ext cx="6997594" cy="4410075"/>
            </a:xfrm>
            <a:prstGeom prst="rect">
              <a:avLst/>
            </a:prstGeom>
          </p:spPr>
        </p:pic>
        <p:sp>
          <p:nvSpPr>
            <p:cNvPr id="13" name="Google Shape;85;p1">
              <a:extLst>
                <a:ext uri="{FF2B5EF4-FFF2-40B4-BE49-F238E27FC236}">
                  <a16:creationId xmlns:a16="http://schemas.microsoft.com/office/drawing/2014/main" id="{7DFD3647-8C1D-42C5-84A4-7A2FA3EB65FB}"/>
                </a:ext>
              </a:extLst>
            </p:cNvPr>
            <p:cNvSpPr txBox="1">
              <a:spLocks/>
            </p:cNvSpPr>
            <p:nvPr/>
          </p:nvSpPr>
          <p:spPr>
            <a:xfrm>
              <a:off x="2566988" y="1346642"/>
              <a:ext cx="6997594" cy="784037"/>
            </a:xfrm>
            <a:prstGeom prst="rect">
              <a:avLst/>
            </a:prstGeom>
            <a:solidFill>
              <a:schemeClr val="accent1"/>
            </a:solidFill>
            <a:ln>
              <a:noFill/>
            </a:ln>
          </p:spPr>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lnSpc>
                  <a:spcPct val="70000"/>
                </a:lnSpc>
                <a:spcBef>
                  <a:spcPts val="0"/>
                </a:spcBef>
                <a:buSzPts val="3200"/>
                <a:buNone/>
              </a:pPr>
              <a:r>
                <a:rPr lang="nl-NL" sz="3700" b="1" dirty="0">
                  <a:solidFill>
                    <a:schemeClr val="bg1"/>
                  </a:solidFill>
                </a:rPr>
                <a:t>Grensoverschrijdend gedrag in de horeca</a:t>
              </a:r>
            </a:p>
          </p:txBody>
        </p:sp>
      </p:grpSp>
      <p:grpSp>
        <p:nvGrpSpPr>
          <p:cNvPr id="9" name="Groep 8">
            <a:extLst>
              <a:ext uri="{FF2B5EF4-FFF2-40B4-BE49-F238E27FC236}">
                <a16:creationId xmlns:a16="http://schemas.microsoft.com/office/drawing/2014/main" id="{ED9A26B0-1BDC-3450-568E-AF18C7C41456}"/>
              </a:ext>
            </a:extLst>
          </p:cNvPr>
          <p:cNvGrpSpPr>
            <a:grpSpLocks noChangeAspect="1"/>
          </p:cNvGrpSpPr>
          <p:nvPr/>
        </p:nvGrpSpPr>
        <p:grpSpPr>
          <a:xfrm>
            <a:off x="2321958" y="1630743"/>
            <a:ext cx="3188434" cy="3780000"/>
            <a:chOff x="2321958" y="1630743"/>
            <a:chExt cx="2611480" cy="3093172"/>
          </a:xfrm>
        </p:grpSpPr>
        <p:pic>
          <p:nvPicPr>
            <p:cNvPr id="6" name="Afbeelding 5">
              <a:extLst>
                <a:ext uri="{FF2B5EF4-FFF2-40B4-BE49-F238E27FC236}">
                  <a16:creationId xmlns:a16="http://schemas.microsoft.com/office/drawing/2014/main" id="{8B43E444-A5E5-1002-BEF4-AF6D135CC8FF}"/>
                </a:ext>
              </a:extLst>
            </p:cNvPr>
            <p:cNvPicPr>
              <a:picLocks noChangeAspect="1"/>
            </p:cNvPicPr>
            <p:nvPr/>
          </p:nvPicPr>
          <p:blipFill rotWithShape="1">
            <a:blip r:embed="rId7"/>
            <a:srcRect l="13313" t="26618" r="61302" b="31118"/>
            <a:stretch/>
          </p:blipFill>
          <p:spPr>
            <a:xfrm>
              <a:off x="2321959" y="1825435"/>
              <a:ext cx="2611479" cy="2898480"/>
            </a:xfrm>
            <a:prstGeom prst="rect">
              <a:avLst/>
            </a:prstGeom>
          </p:spPr>
        </p:pic>
        <p:sp>
          <p:nvSpPr>
            <p:cNvPr id="8" name="Tekstvak 7">
              <a:extLst>
                <a:ext uri="{FF2B5EF4-FFF2-40B4-BE49-F238E27FC236}">
                  <a16:creationId xmlns:a16="http://schemas.microsoft.com/office/drawing/2014/main" id="{BA2BC4BD-E6E0-2282-180B-4030242A65E9}"/>
                </a:ext>
              </a:extLst>
            </p:cNvPr>
            <p:cNvSpPr txBox="1"/>
            <p:nvPr/>
          </p:nvSpPr>
          <p:spPr>
            <a:xfrm>
              <a:off x="2321958" y="1630743"/>
              <a:ext cx="2611479" cy="307777"/>
            </a:xfrm>
            <a:prstGeom prst="rect">
              <a:avLst/>
            </a:prstGeom>
            <a:solidFill>
              <a:srgbClr val="92D050"/>
            </a:solidFill>
          </p:spPr>
          <p:txBody>
            <a:bodyPr wrap="square" rtlCol="0">
              <a:spAutoFit/>
            </a:bodyPr>
            <a:lstStyle/>
            <a:p>
              <a:pPr algn="ctr"/>
              <a:r>
                <a:rPr lang="nl-NL" dirty="0">
                  <a:solidFill>
                    <a:schemeClr val="bg1"/>
                  </a:solidFill>
                </a:rPr>
                <a:t>Krantenartikel NRC 25/10/23</a:t>
              </a:r>
            </a:p>
          </p:txBody>
        </p:sp>
      </p:grpSp>
      <p:pic>
        <p:nvPicPr>
          <p:cNvPr id="22" name="Afbeelding 21">
            <a:extLst>
              <a:ext uri="{FF2B5EF4-FFF2-40B4-BE49-F238E27FC236}">
                <a16:creationId xmlns:a16="http://schemas.microsoft.com/office/drawing/2014/main" id="{567E0241-6CC7-3829-880E-0D90AD1334FF}"/>
              </a:ext>
            </a:extLst>
          </p:cNvPr>
          <p:cNvPicPr>
            <a:picLocks noChangeAspect="1"/>
          </p:cNvPicPr>
          <p:nvPr/>
        </p:nvPicPr>
        <p:blipFill>
          <a:blip r:embed="rId8"/>
          <a:stretch>
            <a:fillRect/>
          </a:stretch>
        </p:blipFill>
        <p:spPr>
          <a:xfrm>
            <a:off x="404137" y="1513413"/>
            <a:ext cx="6159585" cy="5346555"/>
          </a:xfrm>
          <a:prstGeom prst="rect">
            <a:avLst/>
          </a:prstGeom>
        </p:spPr>
      </p:pic>
      <p:pic>
        <p:nvPicPr>
          <p:cNvPr id="24" name="Afbeelding 23">
            <a:extLst>
              <a:ext uri="{FF2B5EF4-FFF2-40B4-BE49-F238E27FC236}">
                <a16:creationId xmlns:a16="http://schemas.microsoft.com/office/drawing/2014/main" id="{406DD6EA-422D-6FBD-29C8-DDDA01378367}"/>
              </a:ext>
            </a:extLst>
          </p:cNvPr>
          <p:cNvPicPr>
            <a:picLocks noChangeAspect="1"/>
          </p:cNvPicPr>
          <p:nvPr/>
        </p:nvPicPr>
        <p:blipFill rotWithShape="1">
          <a:blip r:embed="rId9"/>
          <a:srcRect t="2435"/>
          <a:stretch/>
        </p:blipFill>
        <p:spPr>
          <a:xfrm>
            <a:off x="4784503" y="2172687"/>
            <a:ext cx="7400925" cy="4116833"/>
          </a:xfrm>
          <a:prstGeom prst="rect">
            <a:avLst/>
          </a:prstGeom>
        </p:spPr>
      </p:pic>
      <p:pic>
        <p:nvPicPr>
          <p:cNvPr id="10" name="Afbeelding 9">
            <a:extLst>
              <a:ext uri="{FF2B5EF4-FFF2-40B4-BE49-F238E27FC236}">
                <a16:creationId xmlns:a16="http://schemas.microsoft.com/office/drawing/2014/main" id="{705520C2-8DAF-74E5-106D-887C2187FC64}"/>
              </a:ext>
            </a:extLst>
          </p:cNvPr>
          <p:cNvPicPr>
            <a:picLocks noChangeAspect="1"/>
          </p:cNvPicPr>
          <p:nvPr/>
        </p:nvPicPr>
        <p:blipFill>
          <a:blip r:embed="rId10"/>
          <a:stretch>
            <a:fillRect/>
          </a:stretch>
        </p:blipFill>
        <p:spPr>
          <a:xfrm rot="21338541">
            <a:off x="246161" y="1827637"/>
            <a:ext cx="5816918" cy="4806931"/>
          </a:xfrm>
          <a:prstGeom prst="rect">
            <a:avLst/>
          </a:prstGeom>
        </p:spPr>
      </p:pic>
    </p:spTree>
    <p:extLst>
      <p:ext uri="{BB962C8B-B14F-4D97-AF65-F5344CB8AC3E}">
        <p14:creationId xmlns:p14="http://schemas.microsoft.com/office/powerpoint/2010/main" val="312259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7" name="Google Shape;96;p2">
            <a:extLst>
              <a:ext uri="{FF2B5EF4-FFF2-40B4-BE49-F238E27FC236}">
                <a16:creationId xmlns:a16="http://schemas.microsoft.com/office/drawing/2014/main" id="{7FF01D3A-3EDE-4171-985F-568648F82337}"/>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pic>
        <p:nvPicPr>
          <p:cNvPr id="12" name="Google Shape;96;p2">
            <a:extLst>
              <a:ext uri="{FF2B5EF4-FFF2-40B4-BE49-F238E27FC236}">
                <a16:creationId xmlns:a16="http://schemas.microsoft.com/office/drawing/2014/main" id="{90B69A9B-BA3E-405F-93B0-3B573009F4B9}"/>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
        <p:nvSpPr>
          <p:cNvPr id="8" name="Google Shape;85;p1">
            <a:extLst>
              <a:ext uri="{FF2B5EF4-FFF2-40B4-BE49-F238E27FC236}">
                <a16:creationId xmlns:a16="http://schemas.microsoft.com/office/drawing/2014/main" id="{59ABFD97-B41C-4514-9697-E762C6701C34}"/>
              </a:ext>
            </a:extLst>
          </p:cNvPr>
          <p:cNvSpPr txBox="1">
            <a:spLocks/>
          </p:cNvSpPr>
          <p:nvPr/>
        </p:nvSpPr>
        <p:spPr>
          <a:xfrm>
            <a:off x="0" y="637309"/>
            <a:ext cx="6704792" cy="784037"/>
          </a:xfrm>
          <a:prstGeom prst="rect">
            <a:avLst/>
          </a:prstGeom>
          <a:solidFill>
            <a:srgbClr val="FF6600"/>
          </a:solid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spcBef>
                <a:spcPts val="0"/>
              </a:spcBef>
              <a:buSzPts val="3200"/>
              <a:buFont typeface="Arial"/>
              <a:buNone/>
            </a:pPr>
            <a:r>
              <a:rPr lang="nl-NL" sz="4000" b="1" dirty="0">
                <a:solidFill>
                  <a:schemeClr val="bg1"/>
                </a:solidFill>
              </a:rPr>
              <a:t>Cijfers</a:t>
            </a:r>
          </a:p>
        </p:txBody>
      </p:sp>
      <p:pic>
        <p:nvPicPr>
          <p:cNvPr id="9" name="Google Shape;155;p9" descr="Afbeelding met persoon, kleding&#10;&#10;Automatisch gegenereerde beschrijving">
            <a:extLst>
              <a:ext uri="{FF2B5EF4-FFF2-40B4-BE49-F238E27FC236}">
                <a16:creationId xmlns:a16="http://schemas.microsoft.com/office/drawing/2014/main" id="{CEFFC797-C47E-4AE2-B89A-BA2034E1ACB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704792" y="0"/>
            <a:ext cx="5495843" cy="6858000"/>
          </a:xfrm>
          <a:prstGeom prst="rect">
            <a:avLst/>
          </a:prstGeom>
          <a:noFill/>
          <a:ln>
            <a:noFill/>
          </a:ln>
        </p:spPr>
      </p:pic>
      <p:sp>
        <p:nvSpPr>
          <p:cNvPr id="157" name="Google Shape;157;p9"/>
          <p:cNvSpPr txBox="1">
            <a:spLocks noGrp="1"/>
          </p:cNvSpPr>
          <p:nvPr>
            <p:ph type="body" idx="1"/>
          </p:nvPr>
        </p:nvSpPr>
        <p:spPr>
          <a:xfrm>
            <a:off x="838200" y="1825625"/>
            <a:ext cx="5866592"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nSpc>
                <a:spcPct val="100000"/>
              </a:lnSpc>
              <a:spcBef>
                <a:spcPts val="0"/>
              </a:spcBef>
              <a:buClr>
                <a:srgbClr val="FF6600"/>
              </a:buClr>
              <a:buSzPts val="2800"/>
              <a:buNone/>
            </a:pPr>
            <a:r>
              <a:rPr lang="nl-NL" dirty="0"/>
              <a:t>Wereldwijd</a:t>
            </a:r>
            <a:endParaRPr dirty="0"/>
          </a:p>
          <a:p>
            <a:pPr marL="361950" lvl="2" indent="-361950">
              <a:lnSpc>
                <a:spcPct val="100000"/>
              </a:lnSpc>
              <a:spcBef>
                <a:spcPts val="0"/>
              </a:spcBef>
              <a:buClr>
                <a:srgbClr val="FF6600"/>
              </a:buClr>
              <a:buSzPct val="100000"/>
              <a:buFont typeface="Arial" panose="020B0604020202020204" pitchFamily="34" charset="0"/>
              <a:buChar char="•"/>
            </a:pPr>
            <a:r>
              <a:rPr lang="nl-NL" sz="1800" dirty="0"/>
              <a:t>87.000 vrouwen vermoord</a:t>
            </a:r>
            <a:r>
              <a:rPr lang="nl-NL" sz="1800" dirty="0">
                <a:solidFill>
                  <a:srgbClr val="FF0000"/>
                </a:solidFill>
              </a:rPr>
              <a:t> </a:t>
            </a:r>
            <a:r>
              <a:rPr lang="nl-NL" sz="1800" dirty="0">
                <a:solidFill>
                  <a:schemeClr val="tx1"/>
                </a:solidFill>
              </a:rPr>
              <a:t>(in 2017) </a:t>
            </a:r>
            <a:endParaRPr sz="1800" dirty="0">
              <a:solidFill>
                <a:schemeClr val="tx1"/>
              </a:solidFill>
            </a:endParaRPr>
          </a:p>
          <a:p>
            <a:pPr marL="361950" lvl="2" indent="-361950">
              <a:lnSpc>
                <a:spcPct val="100000"/>
              </a:lnSpc>
              <a:spcBef>
                <a:spcPts val="0"/>
              </a:spcBef>
              <a:buClr>
                <a:srgbClr val="FF6600"/>
              </a:buClr>
              <a:buSzPct val="100000"/>
              <a:buFont typeface="Arial" panose="020B0604020202020204" pitchFamily="34" charset="0"/>
              <a:buChar char="•"/>
            </a:pPr>
            <a:r>
              <a:rPr lang="nl-NL" sz="1800" dirty="0"/>
              <a:t>137 vrouwen sterven elke dag door geweld (ex)partner</a:t>
            </a:r>
          </a:p>
          <a:p>
            <a:pPr marL="361950" lvl="2" indent="-361950">
              <a:lnSpc>
                <a:spcPct val="100000"/>
              </a:lnSpc>
              <a:spcBef>
                <a:spcPts val="0"/>
              </a:spcBef>
              <a:buClr>
                <a:srgbClr val="FF6600"/>
              </a:buClr>
              <a:buSzPct val="100000"/>
              <a:buFont typeface="Arial" panose="020B0604020202020204" pitchFamily="34" charset="0"/>
              <a:buChar char="•"/>
            </a:pPr>
            <a:r>
              <a:rPr lang="nl-NL" sz="1800" dirty="0"/>
              <a:t>1 op de 3 vrouwen slachtoffer van huiselijk geweld </a:t>
            </a:r>
          </a:p>
          <a:p>
            <a:pPr marL="361950" lvl="2" indent="-361950">
              <a:lnSpc>
                <a:spcPct val="100000"/>
              </a:lnSpc>
              <a:spcBef>
                <a:spcPts val="0"/>
              </a:spcBef>
              <a:buClr>
                <a:srgbClr val="FF6600"/>
              </a:buClr>
              <a:buSzPct val="100000"/>
              <a:buFont typeface="Arial" panose="020B0604020202020204" pitchFamily="34" charset="0"/>
              <a:buChar char="•"/>
            </a:pPr>
            <a:r>
              <a:rPr lang="nl-NL" sz="1800" dirty="0"/>
              <a:t>1 op de 3 kinderen groeit op in een gezin met ernstig lichamelijk of geestelijk geweld</a:t>
            </a:r>
          </a:p>
          <a:p>
            <a:pPr marL="457200" lvl="2" indent="0">
              <a:lnSpc>
                <a:spcPct val="100000"/>
              </a:lnSpc>
              <a:spcBef>
                <a:spcPts val="0"/>
              </a:spcBef>
              <a:buClr>
                <a:srgbClr val="FF6600"/>
              </a:buClr>
              <a:buSzPct val="100000"/>
              <a:buNone/>
            </a:pPr>
            <a:endParaRPr dirty="0"/>
          </a:p>
          <a:p>
            <a:pPr marL="0" indent="0">
              <a:lnSpc>
                <a:spcPct val="100000"/>
              </a:lnSpc>
              <a:spcBef>
                <a:spcPts val="0"/>
              </a:spcBef>
              <a:buClr>
                <a:srgbClr val="FF6600"/>
              </a:buClr>
              <a:buSzPts val="2800"/>
              <a:buNone/>
              <a:tabLst>
                <a:tab pos="6640513" algn="l"/>
              </a:tabLst>
            </a:pPr>
            <a:r>
              <a:rPr lang="nl-NL" sz="3000" dirty="0"/>
              <a:t>Nederland</a:t>
            </a:r>
            <a:endParaRPr sz="3000" dirty="0"/>
          </a:p>
          <a:p>
            <a:pPr marL="361950" lvl="2" indent="-361950">
              <a:lnSpc>
                <a:spcPct val="100000"/>
              </a:lnSpc>
              <a:spcBef>
                <a:spcPts val="0"/>
              </a:spcBef>
              <a:buClr>
                <a:srgbClr val="FF6600"/>
              </a:buClr>
              <a:buSzPct val="100000"/>
              <a:buFont typeface="Arial" panose="020B0604020202020204" pitchFamily="34" charset="0"/>
              <a:buChar char="•"/>
            </a:pPr>
            <a:r>
              <a:rPr lang="nl-NL" sz="1800" dirty="0"/>
              <a:t>Iedere 8 dagen sterft 1 vrouw door geweld in huis (cijfers CBS 2022)</a:t>
            </a:r>
          </a:p>
          <a:p>
            <a:pPr marL="361950" lvl="2" indent="-361950">
              <a:lnSpc>
                <a:spcPct val="100000"/>
              </a:lnSpc>
              <a:spcBef>
                <a:spcPts val="0"/>
              </a:spcBef>
              <a:buClr>
                <a:srgbClr val="FF6600"/>
              </a:buClr>
              <a:buSzPct val="100000"/>
              <a:buFont typeface="Arial" panose="020B0604020202020204" pitchFamily="34" charset="0"/>
              <a:buChar char="•"/>
            </a:pPr>
            <a:r>
              <a:rPr lang="nl-NL" sz="1800" dirty="0"/>
              <a:t>Seksueel grensoverschrijdend gedrag</a:t>
            </a:r>
          </a:p>
          <a:p>
            <a:pPr marL="819150" lvl="3" indent="-361950">
              <a:lnSpc>
                <a:spcPct val="100000"/>
              </a:lnSpc>
              <a:spcBef>
                <a:spcPts val="0"/>
              </a:spcBef>
              <a:buClr>
                <a:srgbClr val="FF6600"/>
              </a:buClr>
              <a:buSzPct val="100000"/>
              <a:buFont typeface="Arial" panose="020B0604020202020204" pitchFamily="34" charset="0"/>
              <a:buChar char="•"/>
            </a:pPr>
            <a:r>
              <a:rPr lang="nl-NL" sz="1600" dirty="0"/>
              <a:t>53% van de meisjes en vrouwen</a:t>
            </a:r>
          </a:p>
          <a:p>
            <a:pPr marL="819150" lvl="3" indent="-361950">
              <a:lnSpc>
                <a:spcPct val="100000"/>
              </a:lnSpc>
              <a:spcBef>
                <a:spcPts val="0"/>
              </a:spcBef>
              <a:buClr>
                <a:srgbClr val="FF6600"/>
              </a:buClr>
              <a:buSzPct val="100000"/>
              <a:buFont typeface="Arial" panose="020B0604020202020204" pitchFamily="34" charset="0"/>
              <a:buChar char="•"/>
            </a:pPr>
            <a:r>
              <a:rPr lang="nl-NL" sz="1600" dirty="0"/>
              <a:t>19% van de jongens en mannen</a:t>
            </a:r>
          </a:p>
          <a:p>
            <a:pPr marL="361950" lvl="2" indent="-361950">
              <a:lnSpc>
                <a:spcPct val="100000"/>
              </a:lnSpc>
              <a:spcBef>
                <a:spcPts val="0"/>
              </a:spcBef>
              <a:buClr>
                <a:srgbClr val="FF6600"/>
              </a:buClr>
              <a:buSzPct val="100000"/>
              <a:buFont typeface="Arial" panose="020B0604020202020204" pitchFamily="34" charset="0"/>
              <a:buChar char="•"/>
            </a:pPr>
            <a:r>
              <a:rPr lang="nl-NL" sz="1800" dirty="0"/>
              <a:t>Horeca</a:t>
            </a:r>
            <a:r>
              <a:rPr lang="nl-NL" sz="1800"/>
              <a:t>: bijna 60% </a:t>
            </a:r>
            <a:r>
              <a:rPr lang="nl-NL" sz="1800" dirty="0"/>
              <a:t>seksuele intimidatie (</a:t>
            </a:r>
            <a:r>
              <a:rPr lang="nl-NL" sz="1800"/>
              <a:t>FNV 2020)</a:t>
            </a:r>
            <a:endParaRPr lang="nl-NL" sz="1800" dirty="0"/>
          </a:p>
          <a:p>
            <a:pPr marL="361950" lvl="2" indent="-361950">
              <a:lnSpc>
                <a:spcPct val="100000"/>
              </a:lnSpc>
              <a:spcBef>
                <a:spcPts val="0"/>
              </a:spcBef>
              <a:buClr>
                <a:srgbClr val="FF6600"/>
              </a:buClr>
              <a:buSzPct val="100000"/>
              <a:buFont typeface="Arial" panose="020B0604020202020204" pitchFamily="34" charset="0"/>
              <a:buChar char="•"/>
            </a:pPr>
            <a:r>
              <a:rPr lang="nl-NL" sz="1800" dirty="0"/>
              <a:t>Grote steden: veel straatintimidatie</a:t>
            </a:r>
          </a:p>
          <a:p>
            <a:pPr marL="361950" lvl="2" indent="-361950">
              <a:lnSpc>
                <a:spcPct val="100000"/>
              </a:lnSpc>
              <a:spcBef>
                <a:spcPts val="0"/>
              </a:spcBef>
              <a:buClr>
                <a:srgbClr val="FF6600"/>
              </a:buClr>
              <a:buSzPct val="100000"/>
              <a:buFont typeface="Arial" panose="020B0604020202020204" pitchFamily="34" charset="0"/>
              <a:buChar char="•"/>
            </a:pPr>
            <a:r>
              <a:rPr lang="nl-NL" sz="1800" dirty="0"/>
              <a:t>1 op de 5 jongeren slachtoffer van huiselijk geweld (2021) </a:t>
            </a:r>
            <a:endParaRPr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7">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7">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7">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7">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Onlinemedia 1" title="Orange the World | Marloes">
            <a:hlinkClick r:id="" action="ppaction://media"/>
            <a:extLst>
              <a:ext uri="{FF2B5EF4-FFF2-40B4-BE49-F238E27FC236}">
                <a16:creationId xmlns:a16="http://schemas.microsoft.com/office/drawing/2014/main" id="{5B55AEEA-5BCC-4F6D-A4DE-F0D9DF7E2623}"/>
              </a:ext>
            </a:extLst>
          </p:cNvPr>
          <p:cNvPicPr>
            <a:picLocks noRot="1" noChangeAspect="1"/>
          </p:cNvPicPr>
          <p:nvPr>
            <a:videoFile r:link="rId1"/>
          </p:nvPr>
        </p:nvPicPr>
        <p:blipFill>
          <a:blip r:embed="rId4"/>
          <a:stretch>
            <a:fillRect/>
          </a:stretch>
        </p:blipFill>
        <p:spPr>
          <a:xfrm>
            <a:off x="-25047" y="0"/>
            <a:ext cx="12242093" cy="6916783"/>
          </a:xfrm>
          <a:prstGeom prst="rect">
            <a:avLst/>
          </a:prstGeom>
        </p:spPr>
      </p:pic>
      <p:sp>
        <p:nvSpPr>
          <p:cNvPr id="8" name="Google Shape;85;p1">
            <a:extLst>
              <a:ext uri="{FF2B5EF4-FFF2-40B4-BE49-F238E27FC236}">
                <a16:creationId xmlns:a16="http://schemas.microsoft.com/office/drawing/2014/main" id="{58F78341-7CFE-4D42-8FA7-841E736F443E}"/>
              </a:ext>
            </a:extLst>
          </p:cNvPr>
          <p:cNvSpPr txBox="1">
            <a:spLocks/>
          </p:cNvSpPr>
          <p:nvPr/>
        </p:nvSpPr>
        <p:spPr>
          <a:xfrm>
            <a:off x="0" y="637309"/>
            <a:ext cx="6704792" cy="784037"/>
          </a:xfrm>
          <a:prstGeom prst="rect">
            <a:avLst/>
          </a:prstGeom>
          <a:solidFill>
            <a:srgbClr val="FF6600"/>
          </a:solid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spcBef>
                <a:spcPts val="0"/>
              </a:spcBef>
              <a:buSzPts val="3200"/>
              <a:buFont typeface="Arial"/>
              <a:buNone/>
            </a:pPr>
            <a:r>
              <a:rPr lang="nl-NL" sz="4000" b="1" dirty="0">
                <a:solidFill>
                  <a:schemeClr val="bg1"/>
                </a:solidFill>
              </a:rPr>
              <a:t>‘Ervaringsdeskundige’ Marloes</a:t>
            </a:r>
          </a:p>
        </p:txBody>
      </p:sp>
    </p:spTree>
    <p:extLst>
      <p:ext uri="{BB962C8B-B14F-4D97-AF65-F5344CB8AC3E}">
        <p14:creationId xmlns:p14="http://schemas.microsoft.com/office/powerpoint/2010/main" val="361667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8" name="Google Shape;88;p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141830" y="2644486"/>
            <a:ext cx="2205534" cy="2563568"/>
          </a:xfrm>
          <a:prstGeom prst="rect">
            <a:avLst/>
          </a:prstGeom>
          <a:noFill/>
          <a:ln>
            <a:noFill/>
          </a:ln>
        </p:spPr>
      </p:pic>
      <p:sp>
        <p:nvSpPr>
          <p:cNvPr id="84" name="Google Shape;84;p1"/>
          <p:cNvSpPr txBox="1">
            <a:spLocks noGrp="1"/>
          </p:cNvSpPr>
          <p:nvPr>
            <p:ph type="ctrTitle"/>
          </p:nvPr>
        </p:nvSpPr>
        <p:spPr>
          <a:xfrm>
            <a:off x="187761" y="2257551"/>
            <a:ext cx="11865694" cy="189569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nl-NL" b="1" dirty="0"/>
              <a:t>Geweld tegen vrouwen en meisjes: </a:t>
            </a:r>
            <a:br>
              <a:rPr lang="nl-NL" b="1" dirty="0"/>
            </a:br>
            <a:r>
              <a:rPr lang="nl-NL" b="1" dirty="0"/>
              <a:t>wat kun </a:t>
            </a:r>
            <a:r>
              <a:rPr lang="nl-NL" sz="8800" b="1" dirty="0"/>
              <a:t>jij</a:t>
            </a:r>
            <a:r>
              <a:rPr lang="nl-NL" b="1" dirty="0"/>
              <a:t> ertegen doen?</a:t>
            </a:r>
            <a:endParaRPr dirty="0"/>
          </a:p>
        </p:txBody>
      </p:sp>
      <p:sp>
        <p:nvSpPr>
          <p:cNvPr id="85" name="Google Shape;85;p1"/>
          <p:cNvSpPr txBox="1">
            <a:spLocks noGrp="1"/>
          </p:cNvSpPr>
          <p:nvPr>
            <p:ph type="subTitle" idx="1"/>
          </p:nvPr>
        </p:nvSpPr>
        <p:spPr>
          <a:xfrm>
            <a:off x="0" y="637309"/>
            <a:ext cx="12192000" cy="784037"/>
          </a:xfrm>
          <a:prstGeom prst="rect">
            <a:avLst/>
          </a:prstGeom>
          <a:solidFill>
            <a:srgbClr val="FF6600"/>
          </a:solidFill>
          <a:ln>
            <a:noFill/>
          </a:ln>
        </p:spPr>
        <p:txBody>
          <a:bodyPr spcFirstLastPara="1" wrap="square" lIns="91425" tIns="45700" rIns="91425" bIns="45700" anchor="t" anchorCtr="0">
            <a:normAutofit fontScale="70000" lnSpcReduction="20000"/>
          </a:bodyPr>
          <a:lstStyle/>
          <a:p>
            <a:pPr marL="0" lvl="0" indent="0" rtl="0">
              <a:lnSpc>
                <a:spcPct val="90000"/>
              </a:lnSpc>
              <a:spcBef>
                <a:spcPts val="0"/>
              </a:spcBef>
              <a:spcAft>
                <a:spcPts val="0"/>
              </a:spcAft>
              <a:buClr>
                <a:schemeClr val="dk1"/>
              </a:buClr>
              <a:buSzPts val="3200"/>
              <a:buNone/>
            </a:pPr>
            <a:endParaRPr lang="nl-NL" sz="3200" b="1" dirty="0">
              <a:solidFill>
                <a:schemeClr val="bg1"/>
              </a:solidFill>
            </a:endParaRPr>
          </a:p>
          <a:p>
            <a:pPr marL="0" lvl="0" indent="0" rtl="0">
              <a:lnSpc>
                <a:spcPct val="90000"/>
              </a:lnSpc>
              <a:spcBef>
                <a:spcPts val="0"/>
              </a:spcBef>
              <a:spcAft>
                <a:spcPts val="0"/>
              </a:spcAft>
              <a:buClr>
                <a:schemeClr val="dk1"/>
              </a:buClr>
              <a:buSzPts val="3200"/>
              <a:buNone/>
            </a:pPr>
            <a:r>
              <a:rPr lang="nl-NL" sz="5700" b="1" dirty="0" err="1">
                <a:solidFill>
                  <a:schemeClr val="bg1"/>
                </a:solidFill>
              </a:rPr>
              <a:t>Let’s</a:t>
            </a:r>
            <a:r>
              <a:rPr lang="nl-NL" sz="5700" b="1" dirty="0">
                <a:solidFill>
                  <a:schemeClr val="bg1"/>
                </a:solidFill>
              </a:rPr>
              <a:t> Orange </a:t>
            </a:r>
            <a:r>
              <a:rPr lang="nl-NL" sz="5700" b="1" dirty="0" err="1">
                <a:solidFill>
                  <a:schemeClr val="bg1"/>
                </a:solidFill>
              </a:rPr>
              <a:t>the</a:t>
            </a:r>
            <a:r>
              <a:rPr lang="nl-NL" sz="5700" b="1" dirty="0">
                <a:solidFill>
                  <a:schemeClr val="bg1"/>
                </a:solidFill>
              </a:rPr>
              <a:t> World</a:t>
            </a:r>
            <a:endParaRPr sz="5700" b="1" dirty="0">
              <a:solidFill>
                <a:schemeClr val="bg1"/>
              </a:solidFill>
            </a:endParaRPr>
          </a:p>
        </p:txBody>
      </p:sp>
      <p:pic>
        <p:nvPicPr>
          <p:cNvPr id="4" name="Afbeelding 3">
            <a:extLst>
              <a:ext uri="{FF2B5EF4-FFF2-40B4-BE49-F238E27FC236}">
                <a16:creationId xmlns:a16="http://schemas.microsoft.com/office/drawing/2014/main" id="{C70D6049-F47C-48A3-A5A5-ADF0A679B4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0528" y="5767281"/>
            <a:ext cx="2877323" cy="972000"/>
          </a:xfrm>
          <a:prstGeom prst="rect">
            <a:avLst/>
          </a:prstGeom>
        </p:spPr>
      </p:pic>
      <p:pic>
        <p:nvPicPr>
          <p:cNvPr id="7" name="Google Shape;86;p1" descr="Afbeelding met tekst&#10;&#10;Automatisch gegenereerde beschrijving">
            <a:extLst>
              <a:ext uri="{FF2B5EF4-FFF2-40B4-BE49-F238E27FC236}">
                <a16:creationId xmlns:a16="http://schemas.microsoft.com/office/drawing/2014/main" id="{406AFEF5-37E2-4E11-9BDD-B384DE85C406}"/>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24149" y="5648562"/>
            <a:ext cx="9144001" cy="120943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4" name="Google Shape;104;p3"/>
          <p:cNvSpPr txBox="1"/>
          <p:nvPr/>
        </p:nvSpPr>
        <p:spPr>
          <a:xfrm>
            <a:off x="4613950" y="3634022"/>
            <a:ext cx="253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85;p1">
            <a:extLst>
              <a:ext uri="{FF2B5EF4-FFF2-40B4-BE49-F238E27FC236}">
                <a16:creationId xmlns:a16="http://schemas.microsoft.com/office/drawing/2014/main" id="{CDEF41DD-8A7E-42DB-B1AE-DC4E9B966DA5}"/>
              </a:ext>
            </a:extLst>
          </p:cNvPr>
          <p:cNvSpPr txBox="1">
            <a:spLocks/>
          </p:cNvSpPr>
          <p:nvPr/>
        </p:nvSpPr>
        <p:spPr>
          <a:xfrm>
            <a:off x="0" y="637309"/>
            <a:ext cx="12192000" cy="784037"/>
          </a:xfrm>
          <a:prstGeom prst="rect">
            <a:avLst/>
          </a:prstGeom>
          <a:solidFill>
            <a:srgbClr val="FF6600"/>
          </a:solid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lnSpc>
                <a:spcPct val="80000"/>
              </a:lnSpc>
              <a:spcBef>
                <a:spcPts val="0"/>
              </a:spcBef>
              <a:buSzPts val="3200"/>
              <a:buNone/>
            </a:pPr>
            <a:r>
              <a:rPr lang="nl-NL" sz="3700" b="1" dirty="0">
                <a:solidFill>
                  <a:schemeClr val="bg1"/>
                </a:solidFill>
              </a:rPr>
              <a:t>Opdracht(en)</a:t>
            </a:r>
          </a:p>
        </p:txBody>
      </p:sp>
      <p:pic>
        <p:nvPicPr>
          <p:cNvPr id="8" name="Google Shape;96;p2">
            <a:extLst>
              <a:ext uri="{FF2B5EF4-FFF2-40B4-BE49-F238E27FC236}">
                <a16:creationId xmlns:a16="http://schemas.microsoft.com/office/drawing/2014/main" id="{C428DA86-1EA2-45BA-9198-5F213F8E7BFA}"/>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Tree>
    <p:extLst>
      <p:ext uri="{BB962C8B-B14F-4D97-AF65-F5344CB8AC3E}">
        <p14:creationId xmlns:p14="http://schemas.microsoft.com/office/powerpoint/2010/main" val="3182949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graphicFrame>
        <p:nvGraphicFramePr>
          <p:cNvPr id="6" name="Tabel 6">
            <a:extLst>
              <a:ext uri="{FF2B5EF4-FFF2-40B4-BE49-F238E27FC236}">
                <a16:creationId xmlns:a16="http://schemas.microsoft.com/office/drawing/2014/main" id="{EE477270-2BDB-4435-A6B2-5A1F9114ABA9}"/>
              </a:ext>
            </a:extLst>
          </p:cNvPr>
          <p:cNvGraphicFramePr>
            <a:graphicFrameLocks noGrp="1"/>
          </p:cNvGraphicFramePr>
          <p:nvPr>
            <p:extLst>
              <p:ext uri="{D42A27DB-BD31-4B8C-83A1-F6EECF244321}">
                <p14:modId xmlns:p14="http://schemas.microsoft.com/office/powerpoint/2010/main" val="974539813"/>
              </p:ext>
            </p:extLst>
          </p:nvPr>
        </p:nvGraphicFramePr>
        <p:xfrm>
          <a:off x="861741" y="2030167"/>
          <a:ext cx="10468518" cy="3611283"/>
        </p:xfrm>
        <a:graphic>
          <a:graphicData uri="http://schemas.openxmlformats.org/drawingml/2006/table">
            <a:tbl>
              <a:tblPr firstRow="1" bandRow="1">
                <a:tableStyleId>{F5AB1C69-6EDB-4FF4-983F-18BD219EF322}</a:tableStyleId>
              </a:tblPr>
              <a:tblGrid>
                <a:gridCol w="3489506">
                  <a:extLst>
                    <a:ext uri="{9D8B030D-6E8A-4147-A177-3AD203B41FA5}">
                      <a16:colId xmlns:a16="http://schemas.microsoft.com/office/drawing/2014/main" val="4026142426"/>
                    </a:ext>
                  </a:extLst>
                </a:gridCol>
                <a:gridCol w="3489506">
                  <a:extLst>
                    <a:ext uri="{9D8B030D-6E8A-4147-A177-3AD203B41FA5}">
                      <a16:colId xmlns:a16="http://schemas.microsoft.com/office/drawing/2014/main" val="576575929"/>
                    </a:ext>
                  </a:extLst>
                </a:gridCol>
                <a:gridCol w="3489506">
                  <a:extLst>
                    <a:ext uri="{9D8B030D-6E8A-4147-A177-3AD203B41FA5}">
                      <a16:colId xmlns:a16="http://schemas.microsoft.com/office/drawing/2014/main" val="3352823873"/>
                    </a:ext>
                  </a:extLst>
                </a:gridCol>
              </a:tblGrid>
              <a:tr h="503476">
                <a:tc>
                  <a:txBody>
                    <a:bodyPr/>
                    <a:lstStyle/>
                    <a:p>
                      <a:pPr algn="ctr"/>
                      <a:r>
                        <a:rPr lang="nl-NL" sz="1800" dirty="0"/>
                        <a:t>Bereid je voor</a:t>
                      </a:r>
                    </a:p>
                  </a:txBody>
                  <a:tcPr>
                    <a:solidFill>
                      <a:srgbClr val="FF6600"/>
                    </a:solidFill>
                  </a:tcPr>
                </a:tc>
                <a:tc>
                  <a:txBody>
                    <a:bodyPr/>
                    <a:lstStyle/>
                    <a:p>
                      <a:pPr algn="ctr"/>
                      <a:r>
                        <a:rPr lang="nl-NL" sz="1800" dirty="0"/>
                        <a:t>Je zit in een onveilige situatie </a:t>
                      </a:r>
                    </a:p>
                  </a:txBody>
                  <a:tcPr>
                    <a:solidFill>
                      <a:srgbClr val="FF6600"/>
                    </a:solidFill>
                  </a:tcPr>
                </a:tc>
                <a:tc>
                  <a:txBody>
                    <a:bodyPr/>
                    <a:lstStyle/>
                    <a:p>
                      <a:pPr algn="ctr"/>
                      <a:r>
                        <a:rPr lang="nl-NL" sz="1800" dirty="0"/>
                        <a:t>Je bent getuige </a:t>
                      </a:r>
                    </a:p>
                  </a:txBody>
                  <a:tcPr>
                    <a:solidFill>
                      <a:srgbClr val="FF6600"/>
                    </a:solidFill>
                  </a:tcPr>
                </a:tc>
                <a:extLst>
                  <a:ext uri="{0D108BD9-81ED-4DB2-BD59-A6C34878D82A}">
                    <a16:rowId xmlns:a16="http://schemas.microsoft.com/office/drawing/2014/main" val="3931739798"/>
                  </a:ext>
                </a:extLst>
              </a:tr>
              <a:tr h="547487">
                <a:tc>
                  <a:txBody>
                    <a:bodyPr/>
                    <a:lstStyle/>
                    <a:p>
                      <a:pPr marL="0" marR="0" indent="0" algn="l" rtl="0">
                        <a:lnSpc>
                          <a:spcPct val="100000"/>
                        </a:lnSpc>
                        <a:spcBef>
                          <a:spcPts val="0"/>
                        </a:spcBef>
                        <a:spcAft>
                          <a:spcPts val="0"/>
                        </a:spcAft>
                        <a:buClr>
                          <a:schemeClr val="bg1"/>
                        </a:buClr>
                        <a:buFontTx/>
                        <a:buNone/>
                      </a:pPr>
                      <a:r>
                        <a:rPr lang="nl-NL" sz="1800" b="1" i="0" u="none" strike="noStrike" cap="none" dirty="0">
                          <a:solidFill>
                            <a:schemeClr val="bg1"/>
                          </a:solidFill>
                          <a:latin typeface="+mn-lt"/>
                          <a:ea typeface="+mn-ea"/>
                          <a:cs typeface="+mn-cs"/>
                          <a:sym typeface="Arial"/>
                        </a:rPr>
                        <a:t>1. …..</a:t>
                      </a:r>
                    </a:p>
                  </a:txBody>
                  <a:tcPr>
                    <a:solidFill>
                      <a:srgbClr val="FF6600">
                        <a:alpha val="24000"/>
                      </a:srgbClr>
                    </a:solidFill>
                  </a:tcPr>
                </a:tc>
                <a:tc>
                  <a:txBody>
                    <a:bodyPr/>
                    <a:lstStyle/>
                    <a:p>
                      <a:pPr marL="0" marR="0" indent="0" algn="l" rtl="0">
                        <a:lnSpc>
                          <a:spcPct val="100000"/>
                        </a:lnSpc>
                        <a:spcBef>
                          <a:spcPts val="0"/>
                        </a:spcBef>
                        <a:spcAft>
                          <a:spcPts val="0"/>
                        </a:spcAft>
                        <a:buClr>
                          <a:schemeClr val="bg1"/>
                        </a:buClr>
                        <a:buFontTx/>
                        <a:buNone/>
                      </a:pPr>
                      <a:r>
                        <a:rPr lang="nl-NL" sz="1800" b="1" i="0" u="none" strike="noStrike" cap="none" dirty="0">
                          <a:solidFill>
                            <a:schemeClr val="bg1"/>
                          </a:solidFill>
                          <a:latin typeface="+mn-lt"/>
                          <a:ea typeface="+mn-ea"/>
                          <a:cs typeface="+mn-cs"/>
                          <a:sym typeface="Arial"/>
                        </a:rPr>
                        <a:t>1. …..</a:t>
                      </a:r>
                    </a:p>
                  </a:txBody>
                  <a:tcPr>
                    <a:solidFill>
                      <a:srgbClr val="FF6600">
                        <a:alpha val="24000"/>
                      </a:srgbClr>
                    </a:solidFill>
                  </a:tcPr>
                </a:tc>
                <a:tc>
                  <a:txBody>
                    <a:bodyPr/>
                    <a:lstStyle/>
                    <a:p>
                      <a:pPr marL="0" marR="0" indent="0" algn="l" rtl="0">
                        <a:lnSpc>
                          <a:spcPct val="100000"/>
                        </a:lnSpc>
                        <a:spcBef>
                          <a:spcPts val="0"/>
                        </a:spcBef>
                        <a:spcAft>
                          <a:spcPts val="0"/>
                        </a:spcAft>
                        <a:buClr>
                          <a:schemeClr val="bg1"/>
                        </a:buClr>
                        <a:buFontTx/>
                        <a:buNone/>
                      </a:pPr>
                      <a:r>
                        <a:rPr lang="nl-NL" sz="1800" b="1" i="0" u="none" strike="noStrike" cap="none" dirty="0">
                          <a:solidFill>
                            <a:schemeClr val="bg1"/>
                          </a:solidFill>
                          <a:latin typeface="+mn-lt"/>
                          <a:ea typeface="+mn-ea"/>
                          <a:cs typeface="+mn-cs"/>
                          <a:sym typeface="Arial"/>
                        </a:rPr>
                        <a:t>1. …..</a:t>
                      </a:r>
                    </a:p>
                  </a:txBody>
                  <a:tcPr>
                    <a:solidFill>
                      <a:srgbClr val="FF6600">
                        <a:alpha val="24000"/>
                      </a:srgbClr>
                    </a:solidFill>
                  </a:tcPr>
                </a:tc>
                <a:extLst>
                  <a:ext uri="{0D108BD9-81ED-4DB2-BD59-A6C34878D82A}">
                    <a16:rowId xmlns:a16="http://schemas.microsoft.com/office/drawing/2014/main" val="1961477265"/>
                  </a:ext>
                </a:extLst>
              </a:tr>
              <a:tr h="409493">
                <a:tc>
                  <a:txBody>
                    <a:bodyPr/>
                    <a:lstStyle/>
                    <a:p>
                      <a:pPr marL="0" marR="0" lvl="0" indent="0" algn="l" defTabSz="914400" rtl="0" eaLnBrk="1" fontAlgn="auto" latinLnBrk="0" hangingPunct="1">
                        <a:lnSpc>
                          <a:spcPct val="100000"/>
                        </a:lnSpc>
                        <a:spcBef>
                          <a:spcPts val="0"/>
                        </a:spcBef>
                        <a:spcAft>
                          <a:spcPts val="0"/>
                        </a:spcAft>
                        <a:buClr>
                          <a:schemeClr val="bg1"/>
                        </a:buClr>
                        <a:buSzTx/>
                        <a:buFontTx/>
                        <a:buNone/>
                        <a:tabLst/>
                        <a:defRPr/>
                      </a:pPr>
                      <a:r>
                        <a:rPr lang="nl-NL" sz="1800" b="1" i="0" u="none" strike="noStrike" cap="none" dirty="0">
                          <a:solidFill>
                            <a:schemeClr val="bg1"/>
                          </a:solidFill>
                          <a:latin typeface="+mn-lt"/>
                          <a:ea typeface="+mn-ea"/>
                          <a:cs typeface="+mn-cs"/>
                          <a:sym typeface="Arial"/>
                        </a:rPr>
                        <a:t>2. …..</a:t>
                      </a:r>
                    </a:p>
                    <a:p>
                      <a:pPr marL="0" marR="0" indent="0" algn="l" rtl="0">
                        <a:lnSpc>
                          <a:spcPct val="100000"/>
                        </a:lnSpc>
                        <a:spcBef>
                          <a:spcPts val="0"/>
                        </a:spcBef>
                        <a:spcAft>
                          <a:spcPts val="0"/>
                        </a:spcAft>
                        <a:buClr>
                          <a:schemeClr val="bg1"/>
                        </a:buClr>
                        <a:buFontTx/>
                        <a:buNone/>
                      </a:pPr>
                      <a:endParaRPr lang="nl-NL" sz="1800" b="1" i="0" u="none" strike="noStrike" cap="none" dirty="0">
                        <a:solidFill>
                          <a:schemeClr val="bg1"/>
                        </a:solidFill>
                        <a:latin typeface="+mn-lt"/>
                        <a:ea typeface="+mn-ea"/>
                        <a:cs typeface="+mn-cs"/>
                        <a:sym typeface="Arial"/>
                      </a:endParaRPr>
                    </a:p>
                  </a:txBody>
                  <a:tcPr>
                    <a:solidFill>
                      <a:srgbClr val="FF6600">
                        <a:alpha val="24000"/>
                      </a:srgbClr>
                    </a:solidFill>
                  </a:tcPr>
                </a:tc>
                <a:tc>
                  <a:txBody>
                    <a:bodyPr/>
                    <a:lstStyle/>
                    <a:p>
                      <a:pPr marL="0" marR="0" lvl="0" indent="0" algn="l" defTabSz="914400" rtl="0" eaLnBrk="1" fontAlgn="auto" latinLnBrk="0" hangingPunct="1">
                        <a:lnSpc>
                          <a:spcPct val="100000"/>
                        </a:lnSpc>
                        <a:spcBef>
                          <a:spcPts val="0"/>
                        </a:spcBef>
                        <a:spcAft>
                          <a:spcPts val="0"/>
                        </a:spcAft>
                        <a:buClr>
                          <a:schemeClr val="bg1"/>
                        </a:buClr>
                        <a:buSzTx/>
                        <a:buFontTx/>
                        <a:buNone/>
                        <a:tabLst/>
                        <a:defRPr/>
                      </a:pPr>
                      <a:r>
                        <a:rPr lang="nl-NL" sz="1800" b="1" i="0" u="none" strike="noStrike" cap="none" dirty="0">
                          <a:solidFill>
                            <a:schemeClr val="bg1"/>
                          </a:solidFill>
                          <a:latin typeface="+mn-lt"/>
                          <a:ea typeface="+mn-ea"/>
                          <a:cs typeface="+mn-cs"/>
                          <a:sym typeface="Arial"/>
                        </a:rPr>
                        <a:t>2. …..</a:t>
                      </a:r>
                    </a:p>
                  </a:txBody>
                  <a:tcPr>
                    <a:solidFill>
                      <a:srgbClr val="FF6600">
                        <a:alpha val="24000"/>
                      </a:srgbClr>
                    </a:solidFill>
                  </a:tcPr>
                </a:tc>
                <a:tc>
                  <a:txBody>
                    <a:bodyPr/>
                    <a:lstStyle/>
                    <a:p>
                      <a:pPr marL="0" marR="0" lvl="0" indent="0" algn="l" defTabSz="914400" rtl="0" eaLnBrk="1" fontAlgn="auto" latinLnBrk="0" hangingPunct="1">
                        <a:lnSpc>
                          <a:spcPct val="100000"/>
                        </a:lnSpc>
                        <a:spcBef>
                          <a:spcPts val="0"/>
                        </a:spcBef>
                        <a:spcAft>
                          <a:spcPts val="0"/>
                        </a:spcAft>
                        <a:buClr>
                          <a:schemeClr val="bg1"/>
                        </a:buClr>
                        <a:buSzTx/>
                        <a:buFontTx/>
                        <a:buNone/>
                        <a:tabLst/>
                        <a:defRPr/>
                      </a:pPr>
                      <a:r>
                        <a:rPr lang="nl-NL" sz="1800" b="1" i="0" u="none" strike="noStrike" cap="none" dirty="0">
                          <a:solidFill>
                            <a:schemeClr val="bg1"/>
                          </a:solidFill>
                          <a:latin typeface="+mn-lt"/>
                          <a:ea typeface="+mn-ea"/>
                          <a:cs typeface="+mn-cs"/>
                          <a:sym typeface="Arial"/>
                        </a:rPr>
                        <a:t>2. …..</a:t>
                      </a:r>
                    </a:p>
                  </a:txBody>
                  <a:tcPr>
                    <a:solidFill>
                      <a:srgbClr val="FF6600">
                        <a:alpha val="24000"/>
                      </a:srgbClr>
                    </a:solidFill>
                  </a:tcPr>
                </a:tc>
                <a:extLst>
                  <a:ext uri="{0D108BD9-81ED-4DB2-BD59-A6C34878D82A}">
                    <a16:rowId xmlns:a16="http://schemas.microsoft.com/office/drawing/2014/main" val="3124846980"/>
                  </a:ext>
                </a:extLst>
              </a:tr>
              <a:tr h="416289">
                <a:tc>
                  <a:txBody>
                    <a:bodyPr/>
                    <a:lstStyle/>
                    <a:p>
                      <a:pPr marL="0" marR="0" lvl="0" indent="0" algn="l" defTabSz="914400" rtl="0" eaLnBrk="1" fontAlgn="auto" latinLnBrk="0" hangingPunct="1">
                        <a:lnSpc>
                          <a:spcPct val="100000"/>
                        </a:lnSpc>
                        <a:spcBef>
                          <a:spcPts val="0"/>
                        </a:spcBef>
                        <a:spcAft>
                          <a:spcPts val="0"/>
                        </a:spcAft>
                        <a:buClr>
                          <a:schemeClr val="bg1"/>
                        </a:buClr>
                        <a:buSzTx/>
                        <a:buFontTx/>
                        <a:buNone/>
                        <a:tabLst/>
                        <a:defRPr/>
                      </a:pPr>
                      <a:r>
                        <a:rPr lang="nl-NL" sz="1800" b="1" i="0" u="none" strike="noStrike" cap="none" dirty="0">
                          <a:solidFill>
                            <a:schemeClr val="bg1"/>
                          </a:solidFill>
                          <a:latin typeface="+mn-lt"/>
                          <a:ea typeface="+mn-ea"/>
                          <a:cs typeface="+mn-cs"/>
                          <a:sym typeface="Arial"/>
                        </a:rPr>
                        <a:t>3. …..</a:t>
                      </a:r>
                    </a:p>
                    <a:p>
                      <a:pPr marL="0" marR="0" indent="0" algn="l" rtl="0">
                        <a:lnSpc>
                          <a:spcPct val="100000"/>
                        </a:lnSpc>
                        <a:spcBef>
                          <a:spcPts val="0"/>
                        </a:spcBef>
                        <a:spcAft>
                          <a:spcPts val="0"/>
                        </a:spcAft>
                        <a:buClr>
                          <a:schemeClr val="bg1"/>
                        </a:buClr>
                        <a:buFontTx/>
                        <a:buNone/>
                      </a:pPr>
                      <a:endParaRPr lang="nl-NL" sz="1800" b="1" i="0" u="none" strike="noStrike" cap="none" dirty="0">
                        <a:solidFill>
                          <a:schemeClr val="bg1"/>
                        </a:solidFill>
                        <a:latin typeface="+mn-lt"/>
                        <a:ea typeface="+mn-ea"/>
                        <a:cs typeface="+mn-cs"/>
                        <a:sym typeface="Arial"/>
                      </a:endParaRPr>
                    </a:p>
                  </a:txBody>
                  <a:tcPr>
                    <a:solidFill>
                      <a:srgbClr val="FF6600">
                        <a:alpha val="24000"/>
                      </a:srgbClr>
                    </a:solidFill>
                  </a:tcPr>
                </a:tc>
                <a:tc>
                  <a:txBody>
                    <a:bodyPr/>
                    <a:lstStyle/>
                    <a:p>
                      <a:pPr marL="0" marR="0" lvl="0" indent="0" algn="l" defTabSz="914400" rtl="0" eaLnBrk="1" fontAlgn="auto" latinLnBrk="0" hangingPunct="1">
                        <a:lnSpc>
                          <a:spcPct val="100000"/>
                        </a:lnSpc>
                        <a:spcBef>
                          <a:spcPts val="0"/>
                        </a:spcBef>
                        <a:spcAft>
                          <a:spcPts val="0"/>
                        </a:spcAft>
                        <a:buClr>
                          <a:schemeClr val="bg1"/>
                        </a:buClr>
                        <a:buSzTx/>
                        <a:buFontTx/>
                        <a:buNone/>
                        <a:tabLst/>
                        <a:defRPr/>
                      </a:pPr>
                      <a:r>
                        <a:rPr lang="nl-NL" sz="1800" b="1" i="0" u="none" strike="noStrike" cap="none" dirty="0">
                          <a:solidFill>
                            <a:schemeClr val="bg1"/>
                          </a:solidFill>
                          <a:latin typeface="+mn-lt"/>
                          <a:ea typeface="+mn-ea"/>
                          <a:cs typeface="+mn-cs"/>
                          <a:sym typeface="Arial"/>
                        </a:rPr>
                        <a:t>3. …..</a:t>
                      </a:r>
                    </a:p>
                  </a:txBody>
                  <a:tcPr>
                    <a:solidFill>
                      <a:srgbClr val="FF6600">
                        <a:alpha val="24000"/>
                      </a:srgbClr>
                    </a:solidFill>
                  </a:tcPr>
                </a:tc>
                <a:tc>
                  <a:txBody>
                    <a:bodyPr/>
                    <a:lstStyle/>
                    <a:p>
                      <a:pPr marL="0" marR="0" lvl="0" indent="0" algn="l" defTabSz="914400" rtl="0" eaLnBrk="1" fontAlgn="auto" latinLnBrk="0" hangingPunct="1">
                        <a:lnSpc>
                          <a:spcPct val="100000"/>
                        </a:lnSpc>
                        <a:spcBef>
                          <a:spcPts val="0"/>
                        </a:spcBef>
                        <a:spcAft>
                          <a:spcPts val="0"/>
                        </a:spcAft>
                        <a:buClr>
                          <a:schemeClr val="bg1"/>
                        </a:buClr>
                        <a:buSzTx/>
                        <a:buFontTx/>
                        <a:buNone/>
                        <a:tabLst/>
                        <a:defRPr/>
                      </a:pPr>
                      <a:r>
                        <a:rPr lang="nl-NL" sz="1800" b="1" i="0" u="none" strike="noStrike" cap="none" dirty="0">
                          <a:solidFill>
                            <a:schemeClr val="bg1"/>
                          </a:solidFill>
                          <a:latin typeface="+mn-lt"/>
                          <a:ea typeface="+mn-ea"/>
                          <a:cs typeface="+mn-cs"/>
                          <a:sym typeface="Arial"/>
                        </a:rPr>
                        <a:t>3. …..</a:t>
                      </a:r>
                    </a:p>
                  </a:txBody>
                  <a:tcPr>
                    <a:solidFill>
                      <a:srgbClr val="FF6600">
                        <a:alpha val="24000"/>
                      </a:srgbClr>
                    </a:solidFill>
                  </a:tcPr>
                </a:tc>
                <a:extLst>
                  <a:ext uri="{0D108BD9-81ED-4DB2-BD59-A6C34878D82A}">
                    <a16:rowId xmlns:a16="http://schemas.microsoft.com/office/drawing/2014/main" val="2537364318"/>
                  </a:ext>
                </a:extLst>
              </a:tr>
              <a:tr h="384313">
                <a:tc>
                  <a:txBody>
                    <a:bodyPr/>
                    <a:lstStyle/>
                    <a:p>
                      <a:pPr marL="0" marR="0" lvl="0" indent="0" algn="l" defTabSz="914400" rtl="0" eaLnBrk="1" fontAlgn="auto" latinLnBrk="0" hangingPunct="1">
                        <a:lnSpc>
                          <a:spcPct val="100000"/>
                        </a:lnSpc>
                        <a:spcBef>
                          <a:spcPts val="0"/>
                        </a:spcBef>
                        <a:spcAft>
                          <a:spcPts val="0"/>
                        </a:spcAft>
                        <a:buClr>
                          <a:schemeClr val="bg1"/>
                        </a:buClr>
                        <a:buSzTx/>
                        <a:buFontTx/>
                        <a:buNone/>
                        <a:tabLst/>
                        <a:defRPr/>
                      </a:pPr>
                      <a:r>
                        <a:rPr lang="nl-NL" sz="1800" b="1" i="0" u="none" strike="noStrike" cap="none" dirty="0">
                          <a:solidFill>
                            <a:schemeClr val="bg1"/>
                          </a:solidFill>
                          <a:latin typeface="+mn-lt"/>
                          <a:ea typeface="+mn-ea"/>
                          <a:cs typeface="+mn-cs"/>
                          <a:sym typeface="Arial"/>
                        </a:rPr>
                        <a:t>4. …..</a:t>
                      </a:r>
                    </a:p>
                    <a:p>
                      <a:pPr marL="0" marR="0" indent="0" algn="l" rtl="0">
                        <a:lnSpc>
                          <a:spcPct val="100000"/>
                        </a:lnSpc>
                        <a:spcBef>
                          <a:spcPts val="0"/>
                        </a:spcBef>
                        <a:spcAft>
                          <a:spcPts val="0"/>
                        </a:spcAft>
                        <a:buClr>
                          <a:schemeClr val="bg1"/>
                        </a:buClr>
                        <a:buFontTx/>
                        <a:buNone/>
                      </a:pPr>
                      <a:endParaRPr lang="nl-NL" sz="1800" b="1" i="0" u="none" strike="noStrike" cap="none" dirty="0">
                        <a:solidFill>
                          <a:schemeClr val="bg1"/>
                        </a:solidFill>
                        <a:latin typeface="+mn-lt"/>
                        <a:ea typeface="+mn-ea"/>
                        <a:cs typeface="+mn-cs"/>
                        <a:sym typeface="Arial"/>
                      </a:endParaRPr>
                    </a:p>
                  </a:txBody>
                  <a:tcPr>
                    <a:solidFill>
                      <a:srgbClr val="FF6600">
                        <a:alpha val="24000"/>
                      </a:srgbClr>
                    </a:solidFill>
                  </a:tcPr>
                </a:tc>
                <a:tc>
                  <a:txBody>
                    <a:bodyPr/>
                    <a:lstStyle/>
                    <a:p>
                      <a:pPr marL="0" marR="0" lvl="0" indent="0" algn="l" defTabSz="914400" rtl="0" eaLnBrk="1" fontAlgn="auto" latinLnBrk="0" hangingPunct="1">
                        <a:lnSpc>
                          <a:spcPct val="100000"/>
                        </a:lnSpc>
                        <a:spcBef>
                          <a:spcPts val="0"/>
                        </a:spcBef>
                        <a:spcAft>
                          <a:spcPts val="0"/>
                        </a:spcAft>
                        <a:buClr>
                          <a:schemeClr val="bg1"/>
                        </a:buClr>
                        <a:buSzTx/>
                        <a:buFontTx/>
                        <a:buNone/>
                        <a:tabLst/>
                        <a:defRPr/>
                      </a:pPr>
                      <a:r>
                        <a:rPr lang="nl-NL" sz="1800" b="1" i="0" u="none" strike="noStrike" cap="none" dirty="0">
                          <a:solidFill>
                            <a:schemeClr val="bg1"/>
                          </a:solidFill>
                          <a:latin typeface="+mn-lt"/>
                          <a:ea typeface="+mn-ea"/>
                          <a:cs typeface="+mn-cs"/>
                          <a:sym typeface="Arial"/>
                        </a:rPr>
                        <a:t>4. …..</a:t>
                      </a:r>
                    </a:p>
                  </a:txBody>
                  <a:tcPr>
                    <a:solidFill>
                      <a:srgbClr val="FF6600">
                        <a:alpha val="24000"/>
                      </a:srgbClr>
                    </a:solidFill>
                  </a:tcPr>
                </a:tc>
                <a:tc>
                  <a:txBody>
                    <a:bodyPr/>
                    <a:lstStyle/>
                    <a:p>
                      <a:pPr marL="0" marR="0" lvl="0" indent="0" algn="l" defTabSz="914400" rtl="0" eaLnBrk="1" fontAlgn="auto" latinLnBrk="0" hangingPunct="1">
                        <a:lnSpc>
                          <a:spcPct val="100000"/>
                        </a:lnSpc>
                        <a:spcBef>
                          <a:spcPts val="0"/>
                        </a:spcBef>
                        <a:spcAft>
                          <a:spcPts val="0"/>
                        </a:spcAft>
                        <a:buClr>
                          <a:schemeClr val="bg1"/>
                        </a:buClr>
                        <a:buSzTx/>
                        <a:buFontTx/>
                        <a:buNone/>
                        <a:tabLst/>
                        <a:defRPr/>
                      </a:pPr>
                      <a:r>
                        <a:rPr lang="nl-NL" sz="1800" b="1" i="0" u="none" strike="noStrike" cap="none" dirty="0">
                          <a:solidFill>
                            <a:schemeClr val="bg1"/>
                          </a:solidFill>
                          <a:latin typeface="+mn-lt"/>
                          <a:ea typeface="+mn-ea"/>
                          <a:cs typeface="+mn-cs"/>
                          <a:sym typeface="Arial"/>
                        </a:rPr>
                        <a:t>4. …..</a:t>
                      </a:r>
                    </a:p>
                  </a:txBody>
                  <a:tcPr>
                    <a:solidFill>
                      <a:srgbClr val="FF6600">
                        <a:alpha val="24000"/>
                      </a:srgbClr>
                    </a:solidFill>
                  </a:tcPr>
                </a:tc>
                <a:extLst>
                  <a:ext uri="{0D108BD9-81ED-4DB2-BD59-A6C34878D82A}">
                    <a16:rowId xmlns:a16="http://schemas.microsoft.com/office/drawing/2014/main" val="3318392646"/>
                  </a:ext>
                </a:extLst>
              </a:tr>
              <a:tr h="304800">
                <a:tc>
                  <a:txBody>
                    <a:bodyPr/>
                    <a:lstStyle/>
                    <a:p>
                      <a:pPr marL="0" marR="0" lvl="0" indent="0" algn="l" defTabSz="914400" rtl="0" eaLnBrk="1" fontAlgn="auto" latinLnBrk="0" hangingPunct="1">
                        <a:lnSpc>
                          <a:spcPct val="100000"/>
                        </a:lnSpc>
                        <a:spcBef>
                          <a:spcPts val="0"/>
                        </a:spcBef>
                        <a:spcAft>
                          <a:spcPts val="0"/>
                        </a:spcAft>
                        <a:buClr>
                          <a:schemeClr val="bg1"/>
                        </a:buClr>
                        <a:buSzTx/>
                        <a:buFontTx/>
                        <a:buNone/>
                        <a:tabLst/>
                        <a:defRPr/>
                      </a:pPr>
                      <a:r>
                        <a:rPr lang="nl-NL" sz="1800" b="1" i="0" u="none" strike="noStrike" cap="none" dirty="0">
                          <a:solidFill>
                            <a:schemeClr val="bg1"/>
                          </a:solidFill>
                          <a:latin typeface="+mn-lt"/>
                          <a:ea typeface="+mn-ea"/>
                          <a:cs typeface="+mn-cs"/>
                          <a:sym typeface="Arial"/>
                        </a:rPr>
                        <a:t>5. …..</a:t>
                      </a:r>
                    </a:p>
                    <a:p>
                      <a:pPr marL="0" marR="0" indent="0" algn="l" rtl="0">
                        <a:lnSpc>
                          <a:spcPct val="100000"/>
                        </a:lnSpc>
                        <a:spcBef>
                          <a:spcPts val="0"/>
                        </a:spcBef>
                        <a:spcAft>
                          <a:spcPts val="0"/>
                        </a:spcAft>
                        <a:buClr>
                          <a:schemeClr val="bg1"/>
                        </a:buClr>
                        <a:buFontTx/>
                        <a:buNone/>
                      </a:pPr>
                      <a:endParaRPr lang="nl-NL" sz="1800" b="1" i="0" u="none" strike="noStrike" cap="none" dirty="0">
                        <a:solidFill>
                          <a:schemeClr val="bg1"/>
                        </a:solidFill>
                        <a:latin typeface="+mn-lt"/>
                        <a:ea typeface="+mn-ea"/>
                        <a:cs typeface="+mn-cs"/>
                        <a:sym typeface="Arial"/>
                      </a:endParaRPr>
                    </a:p>
                  </a:txBody>
                  <a:tcPr>
                    <a:solidFill>
                      <a:srgbClr val="FF6600">
                        <a:alpha val="24000"/>
                      </a:srgbClr>
                    </a:solidFill>
                  </a:tcPr>
                </a:tc>
                <a:tc>
                  <a:txBody>
                    <a:bodyPr/>
                    <a:lstStyle/>
                    <a:p>
                      <a:pPr marL="0" marR="0" lvl="0" indent="0" algn="l" defTabSz="914400" rtl="0" eaLnBrk="1" fontAlgn="auto" latinLnBrk="0" hangingPunct="1">
                        <a:lnSpc>
                          <a:spcPct val="100000"/>
                        </a:lnSpc>
                        <a:spcBef>
                          <a:spcPts val="0"/>
                        </a:spcBef>
                        <a:spcAft>
                          <a:spcPts val="0"/>
                        </a:spcAft>
                        <a:buClr>
                          <a:schemeClr val="bg1"/>
                        </a:buClr>
                        <a:buSzTx/>
                        <a:buFontTx/>
                        <a:buNone/>
                        <a:tabLst/>
                        <a:defRPr/>
                      </a:pPr>
                      <a:r>
                        <a:rPr lang="nl-NL" sz="1800" b="1" i="0" u="none" strike="noStrike" cap="none" dirty="0">
                          <a:solidFill>
                            <a:schemeClr val="bg1"/>
                          </a:solidFill>
                          <a:latin typeface="+mn-lt"/>
                          <a:ea typeface="+mn-ea"/>
                          <a:cs typeface="+mn-cs"/>
                          <a:sym typeface="Arial"/>
                        </a:rPr>
                        <a:t>5. …..</a:t>
                      </a:r>
                    </a:p>
                  </a:txBody>
                  <a:tcPr>
                    <a:solidFill>
                      <a:srgbClr val="FF6600">
                        <a:alpha val="24000"/>
                      </a:srgbClr>
                    </a:solidFill>
                  </a:tcPr>
                </a:tc>
                <a:tc>
                  <a:txBody>
                    <a:bodyPr/>
                    <a:lstStyle/>
                    <a:p>
                      <a:pPr marL="0" marR="0" lvl="0" indent="0" algn="l" defTabSz="914400" rtl="0" eaLnBrk="1" fontAlgn="auto" latinLnBrk="0" hangingPunct="1">
                        <a:lnSpc>
                          <a:spcPct val="100000"/>
                        </a:lnSpc>
                        <a:spcBef>
                          <a:spcPts val="0"/>
                        </a:spcBef>
                        <a:spcAft>
                          <a:spcPts val="0"/>
                        </a:spcAft>
                        <a:buClr>
                          <a:schemeClr val="bg1"/>
                        </a:buClr>
                        <a:buSzTx/>
                        <a:buFontTx/>
                        <a:buNone/>
                        <a:tabLst/>
                        <a:defRPr/>
                      </a:pPr>
                      <a:r>
                        <a:rPr lang="nl-NL" sz="1800" b="1" i="0" u="none" strike="noStrike" cap="none" dirty="0">
                          <a:solidFill>
                            <a:schemeClr val="bg1"/>
                          </a:solidFill>
                          <a:latin typeface="+mn-lt"/>
                          <a:ea typeface="+mn-ea"/>
                          <a:cs typeface="+mn-cs"/>
                          <a:sym typeface="Arial"/>
                        </a:rPr>
                        <a:t>5. …..</a:t>
                      </a:r>
                    </a:p>
                  </a:txBody>
                  <a:tcPr>
                    <a:solidFill>
                      <a:srgbClr val="FF6600">
                        <a:alpha val="24000"/>
                      </a:srgbClr>
                    </a:solidFill>
                  </a:tcPr>
                </a:tc>
                <a:extLst>
                  <a:ext uri="{0D108BD9-81ED-4DB2-BD59-A6C34878D82A}">
                    <a16:rowId xmlns:a16="http://schemas.microsoft.com/office/drawing/2014/main" val="1041149439"/>
                  </a:ext>
                </a:extLst>
              </a:tr>
            </a:tbl>
          </a:graphicData>
        </a:graphic>
      </p:graphicFrame>
      <p:pic>
        <p:nvPicPr>
          <p:cNvPr id="4" name="Google Shape;96;p2">
            <a:extLst>
              <a:ext uri="{FF2B5EF4-FFF2-40B4-BE49-F238E27FC236}">
                <a16:creationId xmlns:a16="http://schemas.microsoft.com/office/drawing/2014/main" id="{6349B666-B075-47BB-A7C3-DE4B73072058}"/>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
        <p:nvSpPr>
          <p:cNvPr id="5" name="Google Shape;85;p1">
            <a:extLst>
              <a:ext uri="{FF2B5EF4-FFF2-40B4-BE49-F238E27FC236}">
                <a16:creationId xmlns:a16="http://schemas.microsoft.com/office/drawing/2014/main" id="{923DEB76-E1B2-4FE9-971E-AE693549897C}"/>
              </a:ext>
            </a:extLst>
          </p:cNvPr>
          <p:cNvSpPr txBox="1">
            <a:spLocks/>
          </p:cNvSpPr>
          <p:nvPr/>
        </p:nvSpPr>
        <p:spPr>
          <a:xfrm>
            <a:off x="0" y="637309"/>
            <a:ext cx="12192000" cy="784037"/>
          </a:xfrm>
          <a:prstGeom prst="rect">
            <a:avLst/>
          </a:prstGeom>
          <a:solidFill>
            <a:srgbClr val="FF6600"/>
          </a:solid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lnSpc>
                <a:spcPct val="70000"/>
              </a:lnSpc>
              <a:spcBef>
                <a:spcPts val="0"/>
              </a:spcBef>
              <a:buSzPts val="3200"/>
              <a:buNone/>
            </a:pPr>
            <a:r>
              <a:rPr lang="nl-NL" sz="3700" b="1" dirty="0">
                <a:solidFill>
                  <a:schemeClr val="bg1"/>
                </a:solidFill>
              </a:rPr>
              <a:t>Opdracht in de klas | variant 1 – wat kun je zelf doen? </a:t>
            </a:r>
          </a:p>
        </p:txBody>
      </p:sp>
    </p:spTree>
    <p:extLst>
      <p:ext uri="{BB962C8B-B14F-4D97-AF65-F5344CB8AC3E}">
        <p14:creationId xmlns:p14="http://schemas.microsoft.com/office/powerpoint/2010/main" val="3974679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8" name="Google Shape;85;p1">
            <a:extLst>
              <a:ext uri="{FF2B5EF4-FFF2-40B4-BE49-F238E27FC236}">
                <a16:creationId xmlns:a16="http://schemas.microsoft.com/office/drawing/2014/main" id="{FE36C29B-553E-47B4-8735-11B163D969A3}"/>
              </a:ext>
            </a:extLst>
          </p:cNvPr>
          <p:cNvSpPr txBox="1">
            <a:spLocks/>
          </p:cNvSpPr>
          <p:nvPr/>
        </p:nvSpPr>
        <p:spPr>
          <a:xfrm>
            <a:off x="0" y="637309"/>
            <a:ext cx="12192000" cy="784037"/>
          </a:xfrm>
          <a:prstGeom prst="rect">
            <a:avLst/>
          </a:prstGeom>
          <a:solidFill>
            <a:srgbClr val="FF6600"/>
          </a:solid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lnSpc>
                <a:spcPct val="70000"/>
              </a:lnSpc>
              <a:spcBef>
                <a:spcPts val="0"/>
              </a:spcBef>
              <a:buSzPts val="3200"/>
              <a:buNone/>
            </a:pPr>
            <a:r>
              <a:rPr lang="nl-NL" sz="3700" b="1" dirty="0">
                <a:solidFill>
                  <a:schemeClr val="bg1"/>
                </a:solidFill>
              </a:rPr>
              <a:t>Wat kun je zelf doen?  </a:t>
            </a:r>
          </a:p>
        </p:txBody>
      </p:sp>
      <p:graphicFrame>
        <p:nvGraphicFramePr>
          <p:cNvPr id="6" name="Tabel 6">
            <a:extLst>
              <a:ext uri="{FF2B5EF4-FFF2-40B4-BE49-F238E27FC236}">
                <a16:creationId xmlns:a16="http://schemas.microsoft.com/office/drawing/2014/main" id="{EE477270-2BDB-4435-A6B2-5A1F9114ABA9}"/>
              </a:ext>
            </a:extLst>
          </p:cNvPr>
          <p:cNvGraphicFramePr>
            <a:graphicFrameLocks noGrp="1"/>
          </p:cNvGraphicFramePr>
          <p:nvPr>
            <p:extLst>
              <p:ext uri="{D42A27DB-BD31-4B8C-83A1-F6EECF244321}">
                <p14:modId xmlns:p14="http://schemas.microsoft.com/office/powerpoint/2010/main" val="1191228416"/>
              </p:ext>
            </p:extLst>
          </p:nvPr>
        </p:nvGraphicFramePr>
        <p:xfrm>
          <a:off x="861741" y="2030167"/>
          <a:ext cx="10468518" cy="3429556"/>
        </p:xfrm>
        <a:graphic>
          <a:graphicData uri="http://schemas.openxmlformats.org/drawingml/2006/table">
            <a:tbl>
              <a:tblPr firstRow="1" bandRow="1">
                <a:tableStyleId>{F5AB1C69-6EDB-4FF4-983F-18BD219EF322}</a:tableStyleId>
              </a:tblPr>
              <a:tblGrid>
                <a:gridCol w="3489506">
                  <a:extLst>
                    <a:ext uri="{9D8B030D-6E8A-4147-A177-3AD203B41FA5}">
                      <a16:colId xmlns:a16="http://schemas.microsoft.com/office/drawing/2014/main" val="4026142426"/>
                    </a:ext>
                  </a:extLst>
                </a:gridCol>
                <a:gridCol w="3489506">
                  <a:extLst>
                    <a:ext uri="{9D8B030D-6E8A-4147-A177-3AD203B41FA5}">
                      <a16:colId xmlns:a16="http://schemas.microsoft.com/office/drawing/2014/main" val="576575929"/>
                    </a:ext>
                  </a:extLst>
                </a:gridCol>
                <a:gridCol w="3489506">
                  <a:extLst>
                    <a:ext uri="{9D8B030D-6E8A-4147-A177-3AD203B41FA5}">
                      <a16:colId xmlns:a16="http://schemas.microsoft.com/office/drawing/2014/main" val="3352823873"/>
                    </a:ext>
                  </a:extLst>
                </a:gridCol>
              </a:tblGrid>
              <a:tr h="503476">
                <a:tc>
                  <a:txBody>
                    <a:bodyPr/>
                    <a:lstStyle/>
                    <a:p>
                      <a:pPr algn="ctr"/>
                      <a:r>
                        <a:rPr lang="nl-NL" sz="1800" dirty="0"/>
                        <a:t>Bereid je voor</a:t>
                      </a:r>
                    </a:p>
                  </a:txBody>
                  <a:tcPr>
                    <a:solidFill>
                      <a:srgbClr val="FF6600"/>
                    </a:solidFill>
                  </a:tcPr>
                </a:tc>
                <a:tc>
                  <a:txBody>
                    <a:bodyPr/>
                    <a:lstStyle/>
                    <a:p>
                      <a:pPr algn="ctr"/>
                      <a:r>
                        <a:rPr lang="nl-NL" sz="1800" dirty="0"/>
                        <a:t>Je zit in een onveilige situatie </a:t>
                      </a:r>
                    </a:p>
                  </a:txBody>
                  <a:tcPr>
                    <a:solidFill>
                      <a:srgbClr val="FF6600"/>
                    </a:solidFill>
                  </a:tcPr>
                </a:tc>
                <a:tc>
                  <a:txBody>
                    <a:bodyPr/>
                    <a:lstStyle/>
                    <a:p>
                      <a:pPr algn="ctr"/>
                      <a:r>
                        <a:rPr lang="nl-NL" sz="1800" dirty="0"/>
                        <a:t>Je bent getuige </a:t>
                      </a:r>
                    </a:p>
                  </a:txBody>
                  <a:tcPr>
                    <a:solidFill>
                      <a:srgbClr val="FF6600"/>
                    </a:solidFill>
                  </a:tcPr>
                </a:tc>
                <a:extLst>
                  <a:ext uri="{0D108BD9-81ED-4DB2-BD59-A6C34878D82A}">
                    <a16:rowId xmlns:a16="http://schemas.microsoft.com/office/drawing/2014/main" val="3931739798"/>
                  </a:ext>
                </a:extLst>
              </a:tr>
              <a:tr h="547487">
                <a:tc>
                  <a:txBody>
                    <a:bodyPr/>
                    <a:lstStyle/>
                    <a:p>
                      <a:pPr marL="0" marR="0" indent="0" algn="l" rtl="0">
                        <a:lnSpc>
                          <a:spcPct val="100000"/>
                        </a:lnSpc>
                        <a:spcBef>
                          <a:spcPts val="0"/>
                        </a:spcBef>
                        <a:spcAft>
                          <a:spcPts val="0"/>
                        </a:spcAft>
                        <a:buClr>
                          <a:schemeClr val="bg1"/>
                        </a:buClr>
                        <a:buFontTx/>
                        <a:buNone/>
                      </a:pPr>
                      <a:r>
                        <a:rPr lang="nl-NL" sz="1800" b="1" i="0" u="none" strike="noStrike" cap="none" dirty="0">
                          <a:solidFill>
                            <a:schemeClr val="bg1"/>
                          </a:solidFill>
                          <a:latin typeface="+mn-lt"/>
                          <a:ea typeface="+mn-ea"/>
                          <a:cs typeface="+mn-cs"/>
                          <a:sym typeface="Arial"/>
                        </a:rPr>
                        <a:t>1. SOS-knop telefoon </a:t>
                      </a:r>
                    </a:p>
                  </a:txBody>
                  <a:tcPr>
                    <a:solidFill>
                      <a:srgbClr val="FF6600">
                        <a:alpha val="24000"/>
                      </a:srgbClr>
                    </a:solidFill>
                  </a:tcPr>
                </a:tc>
                <a:tc>
                  <a:txBody>
                    <a:bodyPr/>
                    <a:lstStyle/>
                    <a:p>
                      <a:pPr marL="265113" marR="0" indent="-265113" algn="l" rtl="0">
                        <a:lnSpc>
                          <a:spcPct val="100000"/>
                        </a:lnSpc>
                        <a:spcBef>
                          <a:spcPts val="0"/>
                        </a:spcBef>
                        <a:spcAft>
                          <a:spcPts val="0"/>
                        </a:spcAft>
                        <a:buClr>
                          <a:schemeClr val="bg1"/>
                        </a:buClr>
                        <a:buFontTx/>
                        <a:buNone/>
                      </a:pPr>
                      <a:r>
                        <a:rPr lang="nl-NL" sz="1800" b="1" i="0" u="none" strike="noStrike" cap="none" dirty="0">
                          <a:solidFill>
                            <a:schemeClr val="bg1"/>
                          </a:solidFill>
                          <a:latin typeface="+mn-lt"/>
                          <a:ea typeface="+mn-ea"/>
                          <a:cs typeface="+mn-cs"/>
                          <a:sym typeface="Arial"/>
                        </a:rPr>
                        <a:t>1. Ga schreeuwen, dat trekt      aandacht</a:t>
                      </a:r>
                    </a:p>
                  </a:txBody>
                  <a:tcPr>
                    <a:solidFill>
                      <a:srgbClr val="FF6600">
                        <a:alpha val="24000"/>
                      </a:srgbClr>
                    </a:solidFill>
                  </a:tcPr>
                </a:tc>
                <a:tc>
                  <a:txBody>
                    <a:bodyPr/>
                    <a:lstStyle/>
                    <a:p>
                      <a:pPr marL="265113" marR="0" indent="-265113" algn="l" rtl="0">
                        <a:lnSpc>
                          <a:spcPct val="100000"/>
                        </a:lnSpc>
                        <a:spcBef>
                          <a:spcPts val="0"/>
                        </a:spcBef>
                        <a:spcAft>
                          <a:spcPts val="0"/>
                        </a:spcAft>
                        <a:buClr>
                          <a:schemeClr val="bg1"/>
                        </a:buClr>
                        <a:buFontTx/>
                        <a:buNone/>
                      </a:pPr>
                      <a:r>
                        <a:rPr lang="nl-NL" sz="1800" b="1" i="0" u="none" strike="noStrike" cap="none" dirty="0">
                          <a:solidFill>
                            <a:schemeClr val="bg1"/>
                          </a:solidFill>
                          <a:latin typeface="+mn-lt"/>
                          <a:ea typeface="+mn-ea"/>
                          <a:cs typeface="+mn-cs"/>
                          <a:sym typeface="Arial"/>
                        </a:rPr>
                        <a:t>1. Help het slachtoffer</a:t>
                      </a:r>
                    </a:p>
                  </a:txBody>
                  <a:tcPr>
                    <a:solidFill>
                      <a:srgbClr val="FF6600">
                        <a:alpha val="24000"/>
                      </a:srgbClr>
                    </a:solidFill>
                  </a:tcPr>
                </a:tc>
                <a:extLst>
                  <a:ext uri="{0D108BD9-81ED-4DB2-BD59-A6C34878D82A}">
                    <a16:rowId xmlns:a16="http://schemas.microsoft.com/office/drawing/2014/main" val="1961477265"/>
                  </a:ext>
                </a:extLst>
              </a:tr>
              <a:tr h="0">
                <a:tc>
                  <a:txBody>
                    <a:bodyPr/>
                    <a:lstStyle/>
                    <a:p>
                      <a:pPr marL="265113" marR="0" lvl="0" indent="-265113" algn="l" defTabSz="914400" rtl="0" eaLnBrk="1" fontAlgn="auto" latinLnBrk="0" hangingPunct="1">
                        <a:lnSpc>
                          <a:spcPct val="100000"/>
                        </a:lnSpc>
                        <a:spcBef>
                          <a:spcPts val="0"/>
                        </a:spcBef>
                        <a:spcAft>
                          <a:spcPts val="0"/>
                        </a:spcAft>
                        <a:buClr>
                          <a:schemeClr val="bg1"/>
                        </a:buClr>
                        <a:buSzTx/>
                        <a:buFontTx/>
                        <a:buNone/>
                        <a:tabLst/>
                        <a:defRPr/>
                      </a:pPr>
                      <a:r>
                        <a:rPr lang="nl-NL" sz="1800" b="1" i="0" u="none" strike="noStrike" cap="none" dirty="0">
                          <a:solidFill>
                            <a:schemeClr val="bg1"/>
                          </a:solidFill>
                          <a:latin typeface="+mn-lt"/>
                          <a:ea typeface="+mn-ea"/>
                          <a:cs typeface="+mn-cs"/>
                          <a:sym typeface="Arial"/>
                        </a:rPr>
                        <a:t>2. Ik weet wie ik altijd kan bellen</a:t>
                      </a:r>
                    </a:p>
                  </a:txBody>
                  <a:tcPr>
                    <a:solidFill>
                      <a:srgbClr val="FF6600">
                        <a:alpha val="24000"/>
                      </a:srgbClr>
                    </a:solidFill>
                  </a:tcPr>
                </a:tc>
                <a:tc>
                  <a:txBody>
                    <a:bodyPr/>
                    <a:lstStyle/>
                    <a:p>
                      <a:pPr marL="0" marR="0" lvl="0" indent="0" algn="l" defTabSz="914400" rtl="0" eaLnBrk="1" fontAlgn="auto" latinLnBrk="0" hangingPunct="1">
                        <a:lnSpc>
                          <a:spcPct val="100000"/>
                        </a:lnSpc>
                        <a:spcBef>
                          <a:spcPts val="0"/>
                        </a:spcBef>
                        <a:spcAft>
                          <a:spcPts val="0"/>
                        </a:spcAft>
                        <a:buClr>
                          <a:schemeClr val="bg1"/>
                        </a:buClr>
                        <a:buSzTx/>
                        <a:buFontTx/>
                        <a:buNone/>
                        <a:tabLst/>
                        <a:defRPr/>
                      </a:pPr>
                      <a:r>
                        <a:rPr lang="nl-NL" sz="1800" b="1" i="0" u="none" strike="noStrike" cap="none" dirty="0">
                          <a:solidFill>
                            <a:schemeClr val="bg1"/>
                          </a:solidFill>
                          <a:latin typeface="+mn-lt"/>
                          <a:ea typeface="+mn-ea"/>
                          <a:cs typeface="+mn-cs"/>
                          <a:sym typeface="Arial"/>
                        </a:rPr>
                        <a:t>2. Bel 112 </a:t>
                      </a:r>
                    </a:p>
                  </a:txBody>
                  <a:tcPr>
                    <a:solidFill>
                      <a:srgbClr val="FF6600">
                        <a:alpha val="24000"/>
                      </a:srgbClr>
                    </a:solidFill>
                  </a:tcPr>
                </a:tc>
                <a:tc>
                  <a:txBody>
                    <a:bodyPr/>
                    <a:lstStyle/>
                    <a:p>
                      <a:pPr marL="0" marR="0" lvl="0" indent="0" algn="l" defTabSz="914400" rtl="0" eaLnBrk="1" fontAlgn="auto" latinLnBrk="0" hangingPunct="1">
                        <a:lnSpc>
                          <a:spcPct val="100000"/>
                        </a:lnSpc>
                        <a:spcBef>
                          <a:spcPts val="0"/>
                        </a:spcBef>
                        <a:spcAft>
                          <a:spcPts val="0"/>
                        </a:spcAft>
                        <a:buClr>
                          <a:schemeClr val="bg1"/>
                        </a:buClr>
                        <a:buSzTx/>
                        <a:buFontTx/>
                        <a:buNone/>
                        <a:tabLst/>
                        <a:defRPr/>
                      </a:pPr>
                      <a:r>
                        <a:rPr lang="nl-NL" sz="1800" b="1" i="0" u="none" strike="noStrike" cap="none" dirty="0">
                          <a:solidFill>
                            <a:schemeClr val="bg1"/>
                          </a:solidFill>
                          <a:latin typeface="+mn-lt"/>
                          <a:ea typeface="+mn-ea"/>
                          <a:cs typeface="+mn-cs"/>
                          <a:sym typeface="Arial"/>
                        </a:rPr>
                        <a:t>2. Bel 112</a:t>
                      </a:r>
                    </a:p>
                  </a:txBody>
                  <a:tcPr>
                    <a:solidFill>
                      <a:srgbClr val="FF6600">
                        <a:alpha val="24000"/>
                      </a:srgbClr>
                    </a:solidFill>
                  </a:tcPr>
                </a:tc>
                <a:extLst>
                  <a:ext uri="{0D108BD9-81ED-4DB2-BD59-A6C34878D82A}">
                    <a16:rowId xmlns:a16="http://schemas.microsoft.com/office/drawing/2014/main" val="3124846980"/>
                  </a:ext>
                </a:extLst>
              </a:tr>
              <a:tr h="416289">
                <a:tc>
                  <a:txBody>
                    <a:bodyPr/>
                    <a:lstStyle/>
                    <a:p>
                      <a:pPr marL="0" marR="0" lvl="0" indent="0" algn="l" defTabSz="914400" rtl="0" eaLnBrk="1" fontAlgn="auto" latinLnBrk="0" hangingPunct="1">
                        <a:lnSpc>
                          <a:spcPct val="100000"/>
                        </a:lnSpc>
                        <a:spcBef>
                          <a:spcPts val="0"/>
                        </a:spcBef>
                        <a:spcAft>
                          <a:spcPts val="0"/>
                        </a:spcAft>
                        <a:buClr>
                          <a:schemeClr val="bg1"/>
                        </a:buClr>
                        <a:buSzTx/>
                        <a:buFontTx/>
                        <a:buNone/>
                        <a:tabLst/>
                        <a:defRPr/>
                      </a:pPr>
                      <a:r>
                        <a:rPr lang="nl-NL" sz="1800" b="1" i="0" u="none" strike="noStrike" cap="none" dirty="0">
                          <a:solidFill>
                            <a:schemeClr val="bg1"/>
                          </a:solidFill>
                          <a:latin typeface="+mn-lt"/>
                          <a:ea typeface="+mn-ea"/>
                          <a:cs typeface="+mn-cs"/>
                          <a:sym typeface="Arial"/>
                        </a:rPr>
                        <a:t>3. Ik fiets niet alleen naar huis</a:t>
                      </a:r>
                    </a:p>
                  </a:txBody>
                  <a:tcPr>
                    <a:solidFill>
                      <a:srgbClr val="FF6600">
                        <a:alpha val="24000"/>
                      </a:srgbClr>
                    </a:solidFill>
                  </a:tcPr>
                </a:tc>
                <a:tc>
                  <a:txBody>
                    <a:bodyPr/>
                    <a:lstStyle/>
                    <a:p>
                      <a:pPr marL="0" marR="0" lvl="0" indent="0" algn="l" defTabSz="914400" rtl="0" eaLnBrk="1" fontAlgn="auto" latinLnBrk="0" hangingPunct="1">
                        <a:lnSpc>
                          <a:spcPct val="100000"/>
                        </a:lnSpc>
                        <a:spcBef>
                          <a:spcPts val="0"/>
                        </a:spcBef>
                        <a:spcAft>
                          <a:spcPts val="0"/>
                        </a:spcAft>
                        <a:buClr>
                          <a:schemeClr val="bg1"/>
                        </a:buClr>
                        <a:buSzTx/>
                        <a:buFontTx/>
                        <a:buNone/>
                        <a:tabLst/>
                        <a:defRPr/>
                      </a:pPr>
                      <a:r>
                        <a:rPr lang="nl-NL" sz="1800" b="1" i="0" u="none" strike="noStrike" cap="none" dirty="0">
                          <a:solidFill>
                            <a:schemeClr val="bg1"/>
                          </a:solidFill>
                          <a:latin typeface="+mn-lt"/>
                          <a:ea typeface="+mn-ea"/>
                          <a:cs typeface="+mn-cs"/>
                          <a:sym typeface="Arial"/>
                        </a:rPr>
                        <a:t>3. Ga zo snel mogelijk weg</a:t>
                      </a:r>
                    </a:p>
                  </a:txBody>
                  <a:tcPr>
                    <a:solidFill>
                      <a:srgbClr val="FF6600">
                        <a:alpha val="24000"/>
                      </a:srgbClr>
                    </a:solidFill>
                  </a:tcPr>
                </a:tc>
                <a:tc>
                  <a:txBody>
                    <a:bodyPr/>
                    <a:lstStyle/>
                    <a:p>
                      <a:pPr marL="0" marR="0" lvl="0" indent="0" algn="l" defTabSz="914400" rtl="0" eaLnBrk="1" fontAlgn="auto" latinLnBrk="0" hangingPunct="1">
                        <a:lnSpc>
                          <a:spcPct val="100000"/>
                        </a:lnSpc>
                        <a:spcBef>
                          <a:spcPts val="0"/>
                        </a:spcBef>
                        <a:spcAft>
                          <a:spcPts val="0"/>
                        </a:spcAft>
                        <a:buClr>
                          <a:schemeClr val="bg1"/>
                        </a:buClr>
                        <a:buSzTx/>
                        <a:buFontTx/>
                        <a:buNone/>
                        <a:tabLst/>
                        <a:defRPr/>
                      </a:pPr>
                      <a:r>
                        <a:rPr lang="nl-NL" sz="1800" b="1" i="0" u="none" strike="noStrike" cap="none" dirty="0">
                          <a:solidFill>
                            <a:schemeClr val="bg1"/>
                          </a:solidFill>
                          <a:latin typeface="+mn-lt"/>
                          <a:ea typeface="+mn-ea"/>
                          <a:cs typeface="+mn-cs"/>
                          <a:sym typeface="Arial"/>
                        </a:rPr>
                        <a:t>3. Ga samen zo snel mogelijk weg</a:t>
                      </a:r>
                    </a:p>
                  </a:txBody>
                  <a:tcPr>
                    <a:solidFill>
                      <a:srgbClr val="FF6600">
                        <a:alpha val="24000"/>
                      </a:srgbClr>
                    </a:solidFill>
                  </a:tcPr>
                </a:tc>
                <a:extLst>
                  <a:ext uri="{0D108BD9-81ED-4DB2-BD59-A6C34878D82A}">
                    <a16:rowId xmlns:a16="http://schemas.microsoft.com/office/drawing/2014/main" val="2537364318"/>
                  </a:ext>
                </a:extLst>
              </a:tr>
              <a:tr h="384313">
                <a:tc>
                  <a:txBody>
                    <a:bodyPr/>
                    <a:lstStyle/>
                    <a:p>
                      <a:pPr marL="265113" marR="0" lvl="0" indent="-265113" algn="l" defTabSz="914400" rtl="0" eaLnBrk="1" fontAlgn="auto" latinLnBrk="0" hangingPunct="1">
                        <a:lnSpc>
                          <a:spcPct val="100000"/>
                        </a:lnSpc>
                        <a:spcBef>
                          <a:spcPts val="0"/>
                        </a:spcBef>
                        <a:spcAft>
                          <a:spcPts val="0"/>
                        </a:spcAft>
                        <a:buClr>
                          <a:schemeClr val="bg1"/>
                        </a:buClr>
                        <a:buSzTx/>
                        <a:buFontTx/>
                        <a:buNone/>
                        <a:tabLst/>
                        <a:defRPr/>
                      </a:pPr>
                      <a:r>
                        <a:rPr lang="nl-NL" sz="1800" b="1" i="0" u="none" strike="noStrike" cap="none" dirty="0">
                          <a:solidFill>
                            <a:schemeClr val="bg1"/>
                          </a:solidFill>
                          <a:latin typeface="+mn-lt"/>
                          <a:ea typeface="+mn-ea"/>
                          <a:cs typeface="+mn-cs"/>
                          <a:sym typeface="Arial"/>
                        </a:rPr>
                        <a:t>4. Ik ken m’n grenzen en geef ze aan </a:t>
                      </a:r>
                    </a:p>
                  </a:txBody>
                  <a:tcPr>
                    <a:solidFill>
                      <a:srgbClr val="FF6600">
                        <a:alpha val="24000"/>
                      </a:srgbClr>
                    </a:solidFill>
                  </a:tcPr>
                </a:tc>
                <a:tc>
                  <a:txBody>
                    <a:bodyPr/>
                    <a:lstStyle/>
                    <a:p>
                      <a:pPr marL="0" marR="0" lvl="0" indent="0" algn="l" defTabSz="914400" rtl="0" eaLnBrk="1" fontAlgn="auto" latinLnBrk="0" hangingPunct="1">
                        <a:lnSpc>
                          <a:spcPct val="100000"/>
                        </a:lnSpc>
                        <a:spcBef>
                          <a:spcPts val="0"/>
                        </a:spcBef>
                        <a:spcAft>
                          <a:spcPts val="0"/>
                        </a:spcAft>
                        <a:buClr>
                          <a:schemeClr val="bg1"/>
                        </a:buClr>
                        <a:buSzTx/>
                        <a:buFontTx/>
                        <a:buNone/>
                        <a:tabLst/>
                        <a:defRPr/>
                      </a:pPr>
                      <a:r>
                        <a:rPr lang="nl-NL" sz="1800" b="1" i="0" u="none" strike="noStrike" cap="none" dirty="0">
                          <a:solidFill>
                            <a:schemeClr val="bg1"/>
                          </a:solidFill>
                          <a:latin typeface="+mn-lt"/>
                          <a:ea typeface="+mn-ea"/>
                          <a:cs typeface="+mn-cs"/>
                          <a:sym typeface="Arial"/>
                        </a:rPr>
                        <a:t>4. Gebruik je SOS-knop </a:t>
                      </a:r>
                    </a:p>
                  </a:txBody>
                  <a:tcPr>
                    <a:solidFill>
                      <a:srgbClr val="FF6600">
                        <a:alpha val="24000"/>
                      </a:srgbClr>
                    </a:solidFill>
                  </a:tcPr>
                </a:tc>
                <a:tc>
                  <a:txBody>
                    <a:bodyPr/>
                    <a:lstStyle/>
                    <a:p>
                      <a:pPr marL="0" marR="0" lvl="0" indent="0" algn="l" defTabSz="914400" rtl="0" eaLnBrk="1" fontAlgn="auto" latinLnBrk="0" hangingPunct="1">
                        <a:lnSpc>
                          <a:spcPct val="100000"/>
                        </a:lnSpc>
                        <a:spcBef>
                          <a:spcPts val="0"/>
                        </a:spcBef>
                        <a:spcAft>
                          <a:spcPts val="0"/>
                        </a:spcAft>
                        <a:buClr>
                          <a:schemeClr val="bg1"/>
                        </a:buClr>
                        <a:buSzTx/>
                        <a:buFontTx/>
                        <a:buNone/>
                        <a:tabLst/>
                        <a:defRPr/>
                      </a:pPr>
                      <a:r>
                        <a:rPr lang="nl-NL" sz="1800" b="1" i="0" u="none" strike="noStrike" cap="none" dirty="0">
                          <a:solidFill>
                            <a:schemeClr val="bg1"/>
                          </a:solidFill>
                          <a:latin typeface="+mn-lt"/>
                          <a:ea typeface="+mn-ea"/>
                          <a:cs typeface="+mn-cs"/>
                          <a:sym typeface="Arial"/>
                        </a:rPr>
                        <a:t>4. </a:t>
                      </a:r>
                    </a:p>
                  </a:txBody>
                  <a:tcPr>
                    <a:solidFill>
                      <a:srgbClr val="FF6600">
                        <a:alpha val="24000"/>
                      </a:srgbClr>
                    </a:solidFill>
                  </a:tcPr>
                </a:tc>
                <a:extLst>
                  <a:ext uri="{0D108BD9-81ED-4DB2-BD59-A6C34878D82A}">
                    <a16:rowId xmlns:a16="http://schemas.microsoft.com/office/drawing/2014/main" val="3318392646"/>
                  </a:ext>
                </a:extLst>
              </a:tr>
              <a:tr h="304800">
                <a:tc>
                  <a:txBody>
                    <a:bodyPr/>
                    <a:lstStyle/>
                    <a:p>
                      <a:pPr marL="0" marR="0" lvl="0" indent="0" algn="l" defTabSz="914400" rtl="0" eaLnBrk="1" fontAlgn="auto" latinLnBrk="0" hangingPunct="1">
                        <a:lnSpc>
                          <a:spcPct val="100000"/>
                        </a:lnSpc>
                        <a:spcBef>
                          <a:spcPts val="0"/>
                        </a:spcBef>
                        <a:spcAft>
                          <a:spcPts val="0"/>
                        </a:spcAft>
                        <a:buClr>
                          <a:schemeClr val="bg1"/>
                        </a:buClr>
                        <a:buSzTx/>
                        <a:buFontTx/>
                        <a:buNone/>
                        <a:tabLst/>
                        <a:defRPr/>
                      </a:pPr>
                      <a:r>
                        <a:rPr lang="nl-NL" sz="1800" b="1" i="0" u="none" strike="noStrike" cap="none" dirty="0">
                          <a:solidFill>
                            <a:schemeClr val="bg1"/>
                          </a:solidFill>
                          <a:latin typeface="+mn-lt"/>
                          <a:ea typeface="+mn-ea"/>
                          <a:cs typeface="+mn-cs"/>
                          <a:sym typeface="Arial"/>
                        </a:rPr>
                        <a:t>5. Ik …… </a:t>
                      </a:r>
                    </a:p>
                  </a:txBody>
                  <a:tcPr>
                    <a:solidFill>
                      <a:srgbClr val="FF6600">
                        <a:alpha val="24000"/>
                      </a:srgbClr>
                    </a:solidFill>
                  </a:tcPr>
                </a:tc>
                <a:tc>
                  <a:txBody>
                    <a:bodyPr/>
                    <a:lstStyle/>
                    <a:p>
                      <a:pPr marL="0" marR="0" lvl="0" indent="0" algn="l" defTabSz="914400" rtl="0" eaLnBrk="1" fontAlgn="auto" latinLnBrk="0" hangingPunct="1">
                        <a:lnSpc>
                          <a:spcPct val="100000"/>
                        </a:lnSpc>
                        <a:spcBef>
                          <a:spcPts val="0"/>
                        </a:spcBef>
                        <a:spcAft>
                          <a:spcPts val="0"/>
                        </a:spcAft>
                        <a:buClr>
                          <a:schemeClr val="bg1"/>
                        </a:buClr>
                        <a:buSzTx/>
                        <a:buFontTx/>
                        <a:buNone/>
                        <a:tabLst/>
                        <a:defRPr/>
                      </a:pPr>
                      <a:r>
                        <a:rPr lang="nl-NL" sz="1800" b="1" i="0" u="none" strike="noStrike" cap="none" dirty="0">
                          <a:solidFill>
                            <a:schemeClr val="bg1"/>
                          </a:solidFill>
                          <a:latin typeface="+mn-lt"/>
                          <a:ea typeface="+mn-ea"/>
                          <a:cs typeface="+mn-cs"/>
                          <a:sym typeface="Arial"/>
                        </a:rPr>
                        <a:t>5. </a:t>
                      </a:r>
                    </a:p>
                  </a:txBody>
                  <a:tcPr>
                    <a:solidFill>
                      <a:srgbClr val="FF6600">
                        <a:alpha val="24000"/>
                      </a:srgbClr>
                    </a:solidFill>
                  </a:tcPr>
                </a:tc>
                <a:tc>
                  <a:txBody>
                    <a:bodyPr/>
                    <a:lstStyle/>
                    <a:p>
                      <a:pPr marL="0" marR="0" lvl="0" indent="0" algn="l" defTabSz="914400" rtl="0" eaLnBrk="1" fontAlgn="auto" latinLnBrk="0" hangingPunct="1">
                        <a:lnSpc>
                          <a:spcPct val="100000"/>
                        </a:lnSpc>
                        <a:spcBef>
                          <a:spcPts val="0"/>
                        </a:spcBef>
                        <a:spcAft>
                          <a:spcPts val="0"/>
                        </a:spcAft>
                        <a:buClr>
                          <a:schemeClr val="bg1"/>
                        </a:buClr>
                        <a:buSzTx/>
                        <a:buFontTx/>
                        <a:buNone/>
                        <a:tabLst/>
                        <a:defRPr/>
                      </a:pPr>
                      <a:r>
                        <a:rPr lang="nl-NL" sz="1800" b="1" i="0" u="none" strike="noStrike" cap="none" dirty="0">
                          <a:solidFill>
                            <a:schemeClr val="bg1"/>
                          </a:solidFill>
                          <a:latin typeface="+mn-lt"/>
                          <a:ea typeface="+mn-ea"/>
                          <a:cs typeface="+mn-cs"/>
                          <a:sym typeface="Arial"/>
                        </a:rPr>
                        <a:t>5. </a:t>
                      </a:r>
                    </a:p>
                  </a:txBody>
                  <a:tcPr>
                    <a:solidFill>
                      <a:srgbClr val="FF6600">
                        <a:alpha val="24000"/>
                      </a:srgbClr>
                    </a:solidFill>
                  </a:tcPr>
                </a:tc>
                <a:extLst>
                  <a:ext uri="{0D108BD9-81ED-4DB2-BD59-A6C34878D82A}">
                    <a16:rowId xmlns:a16="http://schemas.microsoft.com/office/drawing/2014/main" val="1041149439"/>
                  </a:ext>
                </a:extLst>
              </a:tr>
            </a:tbl>
          </a:graphicData>
        </a:graphic>
      </p:graphicFrame>
      <p:pic>
        <p:nvPicPr>
          <p:cNvPr id="4" name="Google Shape;96;p2">
            <a:extLst>
              <a:ext uri="{FF2B5EF4-FFF2-40B4-BE49-F238E27FC236}">
                <a16:creationId xmlns:a16="http://schemas.microsoft.com/office/drawing/2014/main" id="{6349B666-B075-47BB-A7C3-DE4B73072058}"/>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Tree>
    <p:extLst>
      <p:ext uri="{BB962C8B-B14F-4D97-AF65-F5344CB8AC3E}">
        <p14:creationId xmlns:p14="http://schemas.microsoft.com/office/powerpoint/2010/main" val="1675319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1" name="Google Shape;24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70000" lnSpcReduction="20000"/>
          </a:bodyPr>
          <a:lstStyle/>
          <a:p>
            <a:pPr marL="0" indent="0" fontAlgn="base">
              <a:lnSpc>
                <a:spcPct val="130000"/>
              </a:lnSpc>
              <a:spcBef>
                <a:spcPts val="0"/>
              </a:spcBef>
              <a:buClr>
                <a:srgbClr val="FF6600"/>
              </a:buClr>
              <a:buSzPct val="100000"/>
              <a:buNone/>
            </a:pPr>
            <a:r>
              <a:rPr lang="nl-NL" sz="3300" dirty="0"/>
              <a:t>Lees de medestander-verklaring op de volgende sheet. Hierin staan 5 uitgangspunten en nu ga jij hiermee aan de slag. Jouw school wil komende week nog aandacht besteden aan de campagne tegen geweld tegen vrouwen en meisjes. </a:t>
            </a:r>
          </a:p>
          <a:p>
            <a:pPr marL="514350" lvl="0" indent="-514350" fontAlgn="base">
              <a:lnSpc>
                <a:spcPct val="130000"/>
              </a:lnSpc>
              <a:spcBef>
                <a:spcPts val="0"/>
              </a:spcBef>
              <a:buClr>
                <a:srgbClr val="FF6600"/>
              </a:buClr>
              <a:buSzPct val="100000"/>
              <a:buFont typeface="+mj-lt"/>
              <a:buAutoNum type="arabicPeriod"/>
            </a:pPr>
            <a:endParaRPr lang="nl-NL" sz="3300" dirty="0"/>
          </a:p>
          <a:p>
            <a:pPr marL="514350" indent="-514350" fontAlgn="base">
              <a:lnSpc>
                <a:spcPct val="130000"/>
              </a:lnSpc>
              <a:spcBef>
                <a:spcPts val="0"/>
              </a:spcBef>
              <a:buClr>
                <a:srgbClr val="FF6600"/>
              </a:buClr>
              <a:buSzPct val="100000"/>
              <a:buFont typeface="+mj-lt"/>
              <a:buAutoNum type="arabicPeriod"/>
            </a:pPr>
            <a:r>
              <a:rPr lang="nl-NL" sz="3300" dirty="0"/>
              <a:t>Kies 1 van de 5 uitgangspunten uit de verklaring die jou het meest aanspreekt. </a:t>
            </a:r>
          </a:p>
          <a:p>
            <a:pPr marL="514350" lvl="0" indent="-514350" fontAlgn="base">
              <a:lnSpc>
                <a:spcPct val="130000"/>
              </a:lnSpc>
              <a:spcBef>
                <a:spcPts val="0"/>
              </a:spcBef>
              <a:buClr>
                <a:srgbClr val="FF6600"/>
              </a:buClr>
              <a:buSzPct val="100000"/>
              <a:buFont typeface="+mj-lt"/>
              <a:buAutoNum type="arabicPeriod"/>
            </a:pPr>
            <a:r>
              <a:rPr lang="nl-NL" sz="3300" dirty="0"/>
              <a:t>Je hebt 5 minuten tijd om kort op te schrijven hoe jouw school daar aandacht aan moet besteden. </a:t>
            </a:r>
          </a:p>
          <a:p>
            <a:pPr marL="514350" lvl="0" indent="-514350" fontAlgn="base">
              <a:lnSpc>
                <a:spcPct val="130000"/>
              </a:lnSpc>
              <a:spcBef>
                <a:spcPts val="0"/>
              </a:spcBef>
              <a:buClr>
                <a:srgbClr val="FF6600"/>
              </a:buClr>
              <a:buSzPct val="100000"/>
              <a:buFont typeface="+mj-lt"/>
              <a:buAutoNum type="arabicPeriod"/>
            </a:pPr>
            <a:r>
              <a:rPr lang="nl-NL" sz="3300" dirty="0"/>
              <a:t>Na afloop vragen we je het mondeling toe te lichten.</a:t>
            </a:r>
          </a:p>
          <a:p>
            <a:pPr marL="514350" lvl="0" indent="-514350" fontAlgn="base">
              <a:lnSpc>
                <a:spcPct val="130000"/>
              </a:lnSpc>
              <a:spcBef>
                <a:spcPts val="0"/>
              </a:spcBef>
              <a:buClr>
                <a:srgbClr val="FF6600"/>
              </a:buClr>
              <a:buSzPct val="100000"/>
              <a:buFont typeface="+mj-lt"/>
              <a:buAutoNum type="arabicPeriod"/>
            </a:pPr>
            <a:endParaRPr lang="nl-NL" sz="3300" dirty="0">
              <a:solidFill>
                <a:schemeClr val="tx1"/>
              </a:solidFill>
            </a:endParaRPr>
          </a:p>
          <a:p>
            <a:pPr marL="228600" lvl="0" indent="-228600" algn="l" rtl="0">
              <a:lnSpc>
                <a:spcPct val="90000"/>
              </a:lnSpc>
              <a:spcBef>
                <a:spcPts val="0"/>
              </a:spcBef>
              <a:spcAft>
                <a:spcPts val="0"/>
              </a:spcAft>
              <a:buClr>
                <a:schemeClr val="dk1"/>
              </a:buClr>
              <a:buSzPts val="2800"/>
              <a:buChar char="•"/>
            </a:pPr>
            <a:endParaRPr lang="nl-NL" dirty="0"/>
          </a:p>
          <a:p>
            <a:pPr marL="228600" lvl="0" indent="-228600" algn="l" rtl="0">
              <a:lnSpc>
                <a:spcPct val="90000"/>
              </a:lnSpc>
              <a:spcBef>
                <a:spcPts val="0"/>
              </a:spcBef>
              <a:spcAft>
                <a:spcPts val="0"/>
              </a:spcAft>
              <a:buClr>
                <a:schemeClr val="dk1"/>
              </a:buClr>
              <a:buSzPts val="2800"/>
              <a:buChar char="•"/>
            </a:pPr>
            <a:endParaRPr dirty="0"/>
          </a:p>
        </p:txBody>
      </p:sp>
      <p:pic>
        <p:nvPicPr>
          <p:cNvPr id="4" name="Google Shape;96;p2">
            <a:extLst>
              <a:ext uri="{FF2B5EF4-FFF2-40B4-BE49-F238E27FC236}">
                <a16:creationId xmlns:a16="http://schemas.microsoft.com/office/drawing/2014/main" id="{6349B666-B075-47BB-A7C3-DE4B73072058}"/>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
        <p:nvSpPr>
          <p:cNvPr id="8" name="Google Shape;85;p1">
            <a:extLst>
              <a:ext uri="{FF2B5EF4-FFF2-40B4-BE49-F238E27FC236}">
                <a16:creationId xmlns:a16="http://schemas.microsoft.com/office/drawing/2014/main" id="{FE36C29B-553E-47B4-8735-11B163D969A3}"/>
              </a:ext>
            </a:extLst>
          </p:cNvPr>
          <p:cNvSpPr txBox="1">
            <a:spLocks/>
          </p:cNvSpPr>
          <p:nvPr/>
        </p:nvSpPr>
        <p:spPr>
          <a:xfrm>
            <a:off x="0" y="637309"/>
            <a:ext cx="12192000" cy="784037"/>
          </a:xfrm>
          <a:prstGeom prst="rect">
            <a:avLst/>
          </a:prstGeom>
          <a:solidFill>
            <a:srgbClr val="FF6600"/>
          </a:solid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lnSpc>
                <a:spcPct val="70000"/>
              </a:lnSpc>
              <a:spcBef>
                <a:spcPts val="0"/>
              </a:spcBef>
              <a:buSzPts val="3200"/>
              <a:buNone/>
            </a:pPr>
            <a:r>
              <a:rPr lang="nl-NL" sz="3700" b="1" dirty="0">
                <a:solidFill>
                  <a:schemeClr val="bg1"/>
                </a:solidFill>
              </a:rPr>
              <a:t>Opdracht in de klas – variant 2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4" name="Google Shape;94;p2"/>
          <p:cNvSpPr txBox="1">
            <a:spLocks noGrp="1"/>
          </p:cNvSpPr>
          <p:nvPr>
            <p:ph type="body" idx="1"/>
          </p:nvPr>
        </p:nvSpPr>
        <p:spPr>
          <a:xfrm>
            <a:off x="838200" y="1825500"/>
            <a:ext cx="11230429" cy="5032500"/>
          </a:xfrm>
          <a:prstGeom prst="rect">
            <a:avLst/>
          </a:prstGeom>
          <a:noFill/>
          <a:ln>
            <a:noFill/>
          </a:ln>
        </p:spPr>
        <p:txBody>
          <a:bodyPr spcFirstLastPara="1" wrap="square" lIns="91425" tIns="45700" rIns="91425" bIns="45700" anchor="t" anchorCtr="0">
            <a:normAutofit/>
          </a:bodyPr>
          <a:lstStyle/>
          <a:p>
            <a:pPr marL="514350" indent="-514350" fontAlgn="base">
              <a:lnSpc>
                <a:spcPct val="110000"/>
              </a:lnSpc>
              <a:spcBef>
                <a:spcPts val="0"/>
              </a:spcBef>
              <a:buClr>
                <a:srgbClr val="FF6600"/>
              </a:buClr>
              <a:buSzPct val="100000"/>
              <a:buFont typeface="+mj-lt"/>
              <a:buAutoNum type="arabicPeriod"/>
            </a:pPr>
            <a:r>
              <a:rPr lang="nl-NL" dirty="0"/>
              <a:t>Ik gebruik geen geweld tegen vrouwen en meisjes.</a:t>
            </a:r>
          </a:p>
          <a:p>
            <a:pPr marL="514350" indent="-514350" fontAlgn="base">
              <a:lnSpc>
                <a:spcPct val="110000"/>
              </a:lnSpc>
              <a:spcBef>
                <a:spcPts val="0"/>
              </a:spcBef>
              <a:buClr>
                <a:srgbClr val="FF6600"/>
              </a:buClr>
              <a:buSzPct val="100000"/>
              <a:buFont typeface="+mj-lt"/>
              <a:buAutoNum type="arabicPeriod"/>
            </a:pPr>
            <a:r>
              <a:rPr lang="nl-NL" dirty="0"/>
              <a:t>Ik neem vrouwen en meisjes die geweld melden serieus en steun hen bij het vinden van hulp.</a:t>
            </a:r>
          </a:p>
          <a:p>
            <a:pPr marL="514350" indent="-514350" fontAlgn="base">
              <a:lnSpc>
                <a:spcPct val="110000"/>
              </a:lnSpc>
              <a:spcBef>
                <a:spcPts val="0"/>
              </a:spcBef>
              <a:buClr>
                <a:srgbClr val="FF6600"/>
              </a:buClr>
              <a:buSzPct val="100000"/>
              <a:buFont typeface="+mj-lt"/>
              <a:buAutoNum type="arabicPeriod"/>
            </a:pPr>
            <a:r>
              <a:rPr lang="nl-NL" dirty="0"/>
              <a:t>Ik doe wat ik kan om te zorgen dat vrouwen en meisjes zich veilig kunnen voelen.</a:t>
            </a:r>
          </a:p>
          <a:p>
            <a:pPr marL="514350" indent="-514350" fontAlgn="base">
              <a:lnSpc>
                <a:spcPct val="110000"/>
              </a:lnSpc>
              <a:spcBef>
                <a:spcPts val="0"/>
              </a:spcBef>
              <a:buClr>
                <a:srgbClr val="FF6600"/>
              </a:buClr>
              <a:buSzPct val="100000"/>
              <a:buFont typeface="+mj-lt"/>
              <a:buAutoNum type="arabicPeriod"/>
            </a:pPr>
            <a:r>
              <a:rPr lang="nl-NL" dirty="0"/>
              <a:t>Ik draag bij aan het doorbreken van het taboe rond praten over geweld tegen vrouwen.</a:t>
            </a:r>
          </a:p>
          <a:p>
            <a:pPr marL="514350" indent="-514350" fontAlgn="base">
              <a:lnSpc>
                <a:spcPct val="110000"/>
              </a:lnSpc>
              <a:spcBef>
                <a:spcPts val="0"/>
              </a:spcBef>
              <a:buClr>
                <a:srgbClr val="FF6600"/>
              </a:buClr>
              <a:buSzPct val="100000"/>
              <a:buFont typeface="+mj-lt"/>
              <a:buAutoNum type="arabicPeriod"/>
            </a:pPr>
            <a:r>
              <a:rPr lang="nl-NL" dirty="0"/>
              <a:t>Ik spreek mensen in mijn omgeving aan op grensoverschrijdend gedrag.</a:t>
            </a:r>
          </a:p>
          <a:p>
            <a:pPr marL="0" lvl="0" indent="0" algn="l" rtl="0">
              <a:lnSpc>
                <a:spcPct val="90000"/>
              </a:lnSpc>
              <a:spcBef>
                <a:spcPts val="1000"/>
              </a:spcBef>
              <a:spcAft>
                <a:spcPts val="0"/>
              </a:spcAft>
              <a:buNone/>
            </a:pPr>
            <a:endParaRPr dirty="0"/>
          </a:p>
          <a:p>
            <a:pPr marL="0" lvl="0" indent="0" algn="l" rtl="0">
              <a:lnSpc>
                <a:spcPct val="90000"/>
              </a:lnSpc>
              <a:spcBef>
                <a:spcPts val="1000"/>
              </a:spcBef>
              <a:spcAft>
                <a:spcPts val="0"/>
              </a:spcAft>
              <a:buNone/>
            </a:pPr>
            <a:endParaRPr dirty="0"/>
          </a:p>
          <a:p>
            <a:pPr marL="457200" lvl="0" indent="0" algn="l" rtl="0">
              <a:lnSpc>
                <a:spcPct val="90000"/>
              </a:lnSpc>
              <a:spcBef>
                <a:spcPts val="1000"/>
              </a:spcBef>
              <a:spcAft>
                <a:spcPts val="0"/>
              </a:spcAft>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5" name="Google Shape;96;p2">
            <a:extLst>
              <a:ext uri="{FF2B5EF4-FFF2-40B4-BE49-F238E27FC236}">
                <a16:creationId xmlns:a16="http://schemas.microsoft.com/office/drawing/2014/main" id="{42E67EDC-0F47-43BA-B306-748A362DB864}"/>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
        <p:nvSpPr>
          <p:cNvPr id="4" name="Google Shape;85;p1">
            <a:extLst>
              <a:ext uri="{FF2B5EF4-FFF2-40B4-BE49-F238E27FC236}">
                <a16:creationId xmlns:a16="http://schemas.microsoft.com/office/drawing/2014/main" id="{5C4BB8EB-63F1-D54E-DA01-A23E7F3D6E85}"/>
              </a:ext>
            </a:extLst>
          </p:cNvPr>
          <p:cNvSpPr txBox="1">
            <a:spLocks/>
          </p:cNvSpPr>
          <p:nvPr/>
        </p:nvSpPr>
        <p:spPr>
          <a:xfrm>
            <a:off x="0" y="637309"/>
            <a:ext cx="12192000" cy="784037"/>
          </a:xfrm>
          <a:prstGeom prst="rect">
            <a:avLst/>
          </a:prstGeom>
          <a:solidFill>
            <a:srgbClr val="FF6600"/>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lnSpc>
                <a:spcPct val="70000"/>
              </a:lnSpc>
              <a:spcBef>
                <a:spcPts val="0"/>
              </a:spcBef>
              <a:buSzPts val="3200"/>
              <a:buNone/>
            </a:pPr>
            <a:endParaRPr lang="nl-NL" b="1" dirty="0">
              <a:solidFill>
                <a:schemeClr val="bg1"/>
              </a:solidFill>
            </a:endParaRPr>
          </a:p>
          <a:p>
            <a:pPr marL="0" indent="0" algn="ctr">
              <a:lnSpc>
                <a:spcPct val="70000"/>
              </a:lnSpc>
              <a:spcBef>
                <a:spcPts val="0"/>
              </a:spcBef>
              <a:buSzPts val="3200"/>
              <a:buNone/>
            </a:pPr>
            <a:r>
              <a:rPr lang="nl-NL" sz="3400" b="1" dirty="0">
                <a:solidFill>
                  <a:schemeClr val="bg1"/>
                </a:solidFill>
              </a:rPr>
              <a:t># Medestander-verklaring</a:t>
            </a:r>
          </a:p>
          <a:p>
            <a:pPr marL="0" indent="0" algn="ctr">
              <a:lnSpc>
                <a:spcPct val="70000"/>
              </a:lnSpc>
              <a:spcBef>
                <a:spcPts val="0"/>
              </a:spcBef>
              <a:buSzPts val="3200"/>
              <a:buNone/>
            </a:pPr>
            <a:r>
              <a:rPr lang="nl-NL" sz="3400" b="1" dirty="0">
                <a:solidFill>
                  <a:schemeClr val="bg1"/>
                </a:solidFill>
              </a:rPr>
              <a:t> </a:t>
            </a:r>
          </a:p>
        </p:txBody>
      </p:sp>
    </p:spTree>
    <p:extLst>
      <p:ext uri="{BB962C8B-B14F-4D97-AF65-F5344CB8AC3E}">
        <p14:creationId xmlns:p14="http://schemas.microsoft.com/office/powerpoint/2010/main" val="4111533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4" name="Google Shape;96;p2">
            <a:extLst>
              <a:ext uri="{FF2B5EF4-FFF2-40B4-BE49-F238E27FC236}">
                <a16:creationId xmlns:a16="http://schemas.microsoft.com/office/drawing/2014/main" id="{6349B666-B075-47BB-A7C3-DE4B73072058}"/>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
        <p:nvSpPr>
          <p:cNvPr id="8" name="Google Shape;85;p1">
            <a:extLst>
              <a:ext uri="{FF2B5EF4-FFF2-40B4-BE49-F238E27FC236}">
                <a16:creationId xmlns:a16="http://schemas.microsoft.com/office/drawing/2014/main" id="{FE36C29B-553E-47B4-8735-11B163D969A3}"/>
              </a:ext>
            </a:extLst>
          </p:cNvPr>
          <p:cNvSpPr txBox="1">
            <a:spLocks/>
          </p:cNvSpPr>
          <p:nvPr/>
        </p:nvSpPr>
        <p:spPr>
          <a:xfrm>
            <a:off x="0" y="637309"/>
            <a:ext cx="12192000" cy="784037"/>
          </a:xfrm>
          <a:prstGeom prst="rect">
            <a:avLst/>
          </a:prstGeom>
          <a:solidFill>
            <a:srgbClr val="FF6600"/>
          </a:solid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lnSpc>
                <a:spcPct val="70000"/>
              </a:lnSpc>
              <a:spcBef>
                <a:spcPts val="0"/>
              </a:spcBef>
              <a:buSzPts val="3200"/>
              <a:buNone/>
            </a:pPr>
            <a:r>
              <a:rPr lang="nl-NL" sz="3700" b="1" dirty="0">
                <a:solidFill>
                  <a:schemeClr val="bg1"/>
                </a:solidFill>
              </a:rPr>
              <a:t>Wat kun je zelf doen? </a:t>
            </a:r>
          </a:p>
        </p:txBody>
      </p:sp>
      <p:sp>
        <p:nvSpPr>
          <p:cNvPr id="3" name="Tijdelijke aanduiding voor tekst 2">
            <a:extLst>
              <a:ext uri="{FF2B5EF4-FFF2-40B4-BE49-F238E27FC236}">
                <a16:creationId xmlns:a16="http://schemas.microsoft.com/office/drawing/2014/main" id="{6EB497B9-960E-4428-A657-3CAC5C3C7435}"/>
              </a:ext>
            </a:extLst>
          </p:cNvPr>
          <p:cNvSpPr>
            <a:spLocks noGrp="1"/>
          </p:cNvSpPr>
          <p:nvPr>
            <p:ph type="body" idx="1"/>
          </p:nvPr>
        </p:nvSpPr>
        <p:spPr>
          <a:xfrm>
            <a:off x="838199" y="1825625"/>
            <a:ext cx="11353801" cy="4351338"/>
          </a:xfrm>
        </p:spPr>
        <p:txBody>
          <a:bodyPr>
            <a:normAutofit/>
          </a:bodyPr>
          <a:lstStyle/>
          <a:p>
            <a:pPr marL="514350" lvl="1" indent="-514350" fontAlgn="base">
              <a:lnSpc>
                <a:spcPct val="110000"/>
              </a:lnSpc>
              <a:spcBef>
                <a:spcPts val="0"/>
              </a:spcBef>
              <a:buClr>
                <a:srgbClr val="FF6600"/>
              </a:buClr>
              <a:buSzPct val="100000"/>
              <a:buFont typeface="Arial" panose="020B0604020202020204" pitchFamily="34" charset="0"/>
              <a:buChar char="•"/>
            </a:pPr>
            <a:r>
              <a:rPr lang="nl-NL" sz="4000" dirty="0">
                <a:solidFill>
                  <a:srgbClr val="FF6600"/>
                </a:solidFill>
              </a:rPr>
              <a:t>Onveiligheid</a:t>
            </a:r>
            <a:r>
              <a:rPr lang="nl-NL" sz="2800" dirty="0">
                <a:solidFill>
                  <a:srgbClr val="FF6600"/>
                </a:solidFill>
              </a:rPr>
              <a:t> </a:t>
            </a:r>
            <a:r>
              <a:rPr lang="nl-NL" sz="2800" dirty="0"/>
              <a:t>en</a:t>
            </a:r>
            <a:r>
              <a:rPr lang="nl-NL" sz="2800" dirty="0">
                <a:solidFill>
                  <a:srgbClr val="FF6600"/>
                </a:solidFill>
              </a:rPr>
              <a:t> </a:t>
            </a:r>
            <a:r>
              <a:rPr lang="nl-NL" sz="4000" dirty="0">
                <a:solidFill>
                  <a:srgbClr val="FF6600"/>
                </a:solidFill>
              </a:rPr>
              <a:t>angst</a:t>
            </a:r>
            <a:r>
              <a:rPr lang="nl-NL" sz="2800" dirty="0">
                <a:solidFill>
                  <a:srgbClr val="FF6600"/>
                </a:solidFill>
              </a:rPr>
              <a:t> </a:t>
            </a:r>
            <a:r>
              <a:rPr lang="nl-NL" sz="2800" dirty="0"/>
              <a:t>zijn</a:t>
            </a:r>
            <a:r>
              <a:rPr lang="nl-NL" sz="2800" dirty="0">
                <a:solidFill>
                  <a:srgbClr val="FF6600"/>
                </a:solidFill>
              </a:rPr>
              <a:t> </a:t>
            </a:r>
            <a:r>
              <a:rPr lang="nl-NL" sz="4000" dirty="0">
                <a:solidFill>
                  <a:srgbClr val="FF6600"/>
                </a:solidFill>
              </a:rPr>
              <a:t>niet oké.</a:t>
            </a:r>
          </a:p>
          <a:p>
            <a:pPr marL="514350" lvl="1" indent="-514350" fontAlgn="base">
              <a:lnSpc>
                <a:spcPct val="110000"/>
              </a:lnSpc>
              <a:spcBef>
                <a:spcPts val="0"/>
              </a:spcBef>
              <a:buClr>
                <a:srgbClr val="FF6600"/>
              </a:buClr>
              <a:buSzPct val="100000"/>
              <a:buFont typeface="Arial" panose="020B0604020202020204" pitchFamily="34" charset="0"/>
              <a:buChar char="•"/>
            </a:pPr>
            <a:r>
              <a:rPr lang="nl-NL" sz="2800" dirty="0"/>
              <a:t>Wees je bewust ​dat het kan gebeuren.</a:t>
            </a:r>
          </a:p>
          <a:p>
            <a:pPr marL="514350" lvl="1" indent="-514350" fontAlgn="base">
              <a:lnSpc>
                <a:spcPct val="110000"/>
              </a:lnSpc>
              <a:spcBef>
                <a:spcPts val="0"/>
              </a:spcBef>
              <a:buClr>
                <a:srgbClr val="FF6600"/>
              </a:buClr>
              <a:buSzPct val="100000"/>
              <a:buFont typeface="Arial" panose="020B0604020202020204" pitchFamily="34" charset="0"/>
              <a:buChar char="•"/>
            </a:pPr>
            <a:r>
              <a:rPr lang="nl-NL" sz="2800" dirty="0"/>
              <a:t>Bedenk wat je kan doen. </a:t>
            </a:r>
          </a:p>
          <a:p>
            <a:pPr marL="514350" lvl="1" indent="-514350" fontAlgn="base">
              <a:lnSpc>
                <a:spcPct val="110000"/>
              </a:lnSpc>
              <a:spcBef>
                <a:spcPts val="0"/>
              </a:spcBef>
              <a:buClr>
                <a:srgbClr val="FF6600"/>
              </a:buClr>
              <a:buSzPct val="100000"/>
              <a:buFont typeface="Arial" panose="020B0604020202020204" pitchFamily="34" charset="0"/>
              <a:buChar char="•"/>
            </a:pPr>
            <a:r>
              <a:rPr lang="nl-NL" sz="2800" dirty="0"/>
              <a:t>Geef je eigen grenzen aan, ook als je medestander of bijstander bent. ​</a:t>
            </a:r>
          </a:p>
          <a:p>
            <a:pPr marL="514350" lvl="1" indent="-514350" fontAlgn="base">
              <a:lnSpc>
                <a:spcPct val="110000"/>
              </a:lnSpc>
              <a:spcBef>
                <a:spcPts val="0"/>
              </a:spcBef>
              <a:buClr>
                <a:srgbClr val="FF6600"/>
              </a:buClr>
              <a:buSzPct val="100000"/>
              <a:buFont typeface="Arial" panose="020B0604020202020204" pitchFamily="34" charset="0"/>
              <a:buChar char="•"/>
            </a:pPr>
            <a:r>
              <a:rPr lang="nl-NL" sz="2800" dirty="0"/>
              <a:t>Doorbreek het taboe: praat erover.</a:t>
            </a:r>
          </a:p>
          <a:p>
            <a:pPr marL="514350" lvl="1" indent="-514350" fontAlgn="base">
              <a:lnSpc>
                <a:spcPct val="110000"/>
              </a:lnSpc>
              <a:spcBef>
                <a:spcPts val="0"/>
              </a:spcBef>
              <a:buClr>
                <a:srgbClr val="FF6600"/>
              </a:buClr>
              <a:buSzPct val="100000"/>
              <a:buFont typeface="Arial" panose="020B0604020202020204" pitchFamily="34" charset="0"/>
              <a:buChar char="•"/>
            </a:pPr>
            <a:r>
              <a:rPr lang="nl-NL" sz="2800" dirty="0"/>
              <a:t>Geweld is niet acceptabel: meld geweld.</a:t>
            </a:r>
          </a:p>
          <a:p>
            <a:pPr marL="514350" lvl="1" indent="-514350" fontAlgn="base">
              <a:lnSpc>
                <a:spcPct val="110000"/>
              </a:lnSpc>
              <a:spcBef>
                <a:spcPts val="0"/>
              </a:spcBef>
              <a:buClr>
                <a:srgbClr val="FF6600"/>
              </a:buClr>
              <a:buSzPct val="100000"/>
              <a:buFont typeface="Arial" panose="020B0604020202020204" pitchFamily="34" charset="0"/>
              <a:buChar char="•"/>
            </a:pPr>
            <a:endParaRPr lang="nl-NL" sz="2800" dirty="0"/>
          </a:p>
          <a:p>
            <a:pPr marL="514350" lvl="1" indent="-514350" fontAlgn="base">
              <a:lnSpc>
                <a:spcPct val="110000"/>
              </a:lnSpc>
              <a:spcBef>
                <a:spcPts val="0"/>
              </a:spcBef>
              <a:buClr>
                <a:srgbClr val="FF6600"/>
              </a:buClr>
              <a:buSzPct val="100000"/>
              <a:buFont typeface="Arial" panose="020B0604020202020204" pitchFamily="34" charset="0"/>
              <a:buChar char="•"/>
            </a:pPr>
            <a:endParaRPr lang="nl-NL" sz="2800" dirty="0"/>
          </a:p>
        </p:txBody>
      </p:sp>
    </p:spTree>
    <p:extLst>
      <p:ext uri="{BB962C8B-B14F-4D97-AF65-F5344CB8AC3E}">
        <p14:creationId xmlns:p14="http://schemas.microsoft.com/office/powerpoint/2010/main" val="4294479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4" name="Google Shape;96;p2">
            <a:extLst>
              <a:ext uri="{FF2B5EF4-FFF2-40B4-BE49-F238E27FC236}">
                <a16:creationId xmlns:a16="http://schemas.microsoft.com/office/drawing/2014/main" id="{6349B666-B075-47BB-A7C3-DE4B73072058}"/>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
        <p:nvSpPr>
          <p:cNvPr id="8" name="Google Shape;85;p1">
            <a:extLst>
              <a:ext uri="{FF2B5EF4-FFF2-40B4-BE49-F238E27FC236}">
                <a16:creationId xmlns:a16="http://schemas.microsoft.com/office/drawing/2014/main" id="{FE36C29B-553E-47B4-8735-11B163D969A3}"/>
              </a:ext>
            </a:extLst>
          </p:cNvPr>
          <p:cNvSpPr txBox="1">
            <a:spLocks/>
          </p:cNvSpPr>
          <p:nvPr/>
        </p:nvSpPr>
        <p:spPr>
          <a:xfrm>
            <a:off x="0" y="637309"/>
            <a:ext cx="12192000" cy="784037"/>
          </a:xfrm>
          <a:prstGeom prst="rect">
            <a:avLst/>
          </a:prstGeom>
          <a:solidFill>
            <a:srgbClr val="FF6600"/>
          </a:solid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lnSpc>
                <a:spcPct val="70000"/>
              </a:lnSpc>
              <a:spcBef>
                <a:spcPts val="0"/>
              </a:spcBef>
              <a:buSzPts val="3200"/>
              <a:buNone/>
            </a:pPr>
            <a:r>
              <a:rPr lang="nl-NL" sz="3700" b="1" dirty="0">
                <a:solidFill>
                  <a:schemeClr val="bg1"/>
                </a:solidFill>
              </a:rPr>
              <a:t>Belangrijk om te weten</a:t>
            </a:r>
          </a:p>
        </p:txBody>
      </p:sp>
      <p:sp>
        <p:nvSpPr>
          <p:cNvPr id="3" name="Tijdelijke aanduiding voor tekst 2">
            <a:extLst>
              <a:ext uri="{FF2B5EF4-FFF2-40B4-BE49-F238E27FC236}">
                <a16:creationId xmlns:a16="http://schemas.microsoft.com/office/drawing/2014/main" id="{6EB497B9-960E-4428-A657-3CAC5C3C7435}"/>
              </a:ext>
            </a:extLst>
          </p:cNvPr>
          <p:cNvSpPr>
            <a:spLocks noGrp="1"/>
          </p:cNvSpPr>
          <p:nvPr>
            <p:ph type="body" idx="1"/>
          </p:nvPr>
        </p:nvSpPr>
        <p:spPr/>
        <p:txBody>
          <a:bodyPr/>
          <a:lstStyle/>
          <a:p>
            <a:pPr marL="514350" lvl="1" indent="-514350" fontAlgn="base">
              <a:lnSpc>
                <a:spcPct val="110000"/>
              </a:lnSpc>
              <a:spcBef>
                <a:spcPts val="0"/>
              </a:spcBef>
              <a:buClr>
                <a:srgbClr val="FF6600"/>
              </a:buClr>
              <a:buSzPct val="100000"/>
              <a:buFont typeface="Arial" panose="020B0604020202020204" pitchFamily="34" charset="0"/>
              <a:buChar char="•"/>
            </a:pPr>
            <a:r>
              <a:rPr lang="nl-NL" sz="2800" dirty="0"/>
              <a:t>Vertrouwenspersoon school, vrienden of ouders</a:t>
            </a:r>
          </a:p>
          <a:p>
            <a:pPr marL="514350" lvl="1" indent="-514350" fontAlgn="base">
              <a:lnSpc>
                <a:spcPct val="110000"/>
              </a:lnSpc>
              <a:spcBef>
                <a:spcPts val="0"/>
              </a:spcBef>
              <a:buClr>
                <a:srgbClr val="FF6600"/>
              </a:buClr>
              <a:buSzPct val="100000"/>
              <a:buFont typeface="Arial" panose="020B0604020202020204" pitchFamily="34" charset="0"/>
              <a:buChar char="•"/>
            </a:pPr>
            <a:r>
              <a:rPr lang="nl-NL" sz="2800" dirty="0"/>
              <a:t>Kindertelefoon tot 18 jaar 0800-0432</a:t>
            </a:r>
          </a:p>
          <a:p>
            <a:pPr marL="514350" lvl="1" indent="-514350" fontAlgn="base">
              <a:lnSpc>
                <a:spcPct val="110000"/>
              </a:lnSpc>
              <a:spcBef>
                <a:spcPts val="0"/>
              </a:spcBef>
              <a:buClr>
                <a:srgbClr val="FF6600"/>
              </a:buClr>
              <a:buSzPct val="100000"/>
              <a:buFont typeface="Arial" panose="020B0604020202020204" pitchFamily="34" charset="0"/>
              <a:buChar char="•"/>
            </a:pPr>
            <a:r>
              <a:rPr lang="nl-NL" sz="2800" dirty="0"/>
              <a:t>Alles oké supportlijn van 18 tot 24 jaar 0800-0450</a:t>
            </a:r>
          </a:p>
          <a:p>
            <a:pPr marL="514350" lvl="1" indent="-514350" fontAlgn="base">
              <a:lnSpc>
                <a:spcPct val="110000"/>
              </a:lnSpc>
              <a:spcBef>
                <a:spcPts val="0"/>
              </a:spcBef>
              <a:buClr>
                <a:srgbClr val="FF6600"/>
              </a:buClr>
              <a:buSzPct val="100000"/>
              <a:buFont typeface="Arial" panose="020B0604020202020204" pitchFamily="34" charset="0"/>
              <a:buChar char="•"/>
            </a:pPr>
            <a:r>
              <a:rPr lang="nl-NL" sz="2800" dirty="0"/>
              <a:t>Veilig Thuis: 0800-2000</a:t>
            </a:r>
            <a:r>
              <a:rPr lang="nl-NL" sz="2800" dirty="0">
                <a:solidFill>
                  <a:schemeClr val="tx1"/>
                </a:solidFill>
              </a:rPr>
              <a:t> </a:t>
            </a:r>
          </a:p>
        </p:txBody>
      </p:sp>
      <p:pic>
        <p:nvPicPr>
          <p:cNvPr id="6" name="Afbeelding 5">
            <a:extLst>
              <a:ext uri="{FF2B5EF4-FFF2-40B4-BE49-F238E27FC236}">
                <a16:creationId xmlns:a16="http://schemas.microsoft.com/office/drawing/2014/main" id="{B1E70BB1-7A06-484E-A940-7BEFF3AE8F1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096000" y="3910601"/>
            <a:ext cx="4128053" cy="1987827"/>
          </a:xfrm>
          <a:prstGeom prst="rect">
            <a:avLst/>
          </a:prstGeom>
        </p:spPr>
      </p:pic>
      <p:pic>
        <p:nvPicPr>
          <p:cNvPr id="10" name="Afbeelding 9">
            <a:extLst>
              <a:ext uri="{FF2B5EF4-FFF2-40B4-BE49-F238E27FC236}">
                <a16:creationId xmlns:a16="http://schemas.microsoft.com/office/drawing/2014/main" id="{733C1061-E886-403B-9A48-FB02711AC86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516750" y="4001294"/>
            <a:ext cx="2946221" cy="1806442"/>
          </a:xfrm>
          <a:prstGeom prst="rect">
            <a:avLst/>
          </a:prstGeom>
        </p:spPr>
      </p:pic>
    </p:spTree>
    <p:extLst>
      <p:ext uri="{BB962C8B-B14F-4D97-AF65-F5344CB8AC3E}">
        <p14:creationId xmlns:p14="http://schemas.microsoft.com/office/powerpoint/2010/main" val="56016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7" name="Google Shape;96;p2">
            <a:extLst>
              <a:ext uri="{FF2B5EF4-FFF2-40B4-BE49-F238E27FC236}">
                <a16:creationId xmlns:a16="http://schemas.microsoft.com/office/drawing/2014/main" id="{DAA43EF0-433D-4BB8-88F0-495B3B562114}"/>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
        <p:nvSpPr>
          <p:cNvPr id="12" name="Google Shape;85;p1">
            <a:extLst>
              <a:ext uri="{FF2B5EF4-FFF2-40B4-BE49-F238E27FC236}">
                <a16:creationId xmlns:a16="http://schemas.microsoft.com/office/drawing/2014/main" id="{88702255-1D3A-451C-A5B1-9AD9A086A95D}"/>
              </a:ext>
            </a:extLst>
          </p:cNvPr>
          <p:cNvSpPr txBox="1">
            <a:spLocks/>
          </p:cNvSpPr>
          <p:nvPr/>
        </p:nvSpPr>
        <p:spPr>
          <a:xfrm>
            <a:off x="0" y="637309"/>
            <a:ext cx="6704792" cy="784037"/>
          </a:xfrm>
          <a:prstGeom prst="rect">
            <a:avLst/>
          </a:prstGeom>
          <a:solidFill>
            <a:srgbClr val="FF6600"/>
          </a:solid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spcBef>
                <a:spcPts val="0"/>
              </a:spcBef>
              <a:buSzPts val="3200"/>
              <a:buFont typeface="Arial"/>
              <a:buNone/>
            </a:pPr>
            <a:r>
              <a:rPr lang="nl-NL" sz="4000" b="1" dirty="0">
                <a:solidFill>
                  <a:schemeClr val="bg1"/>
                </a:solidFill>
              </a:rPr>
              <a:t>Hoe kunnen we geweld stoppen? </a:t>
            </a:r>
          </a:p>
        </p:txBody>
      </p:sp>
      <p:pic>
        <p:nvPicPr>
          <p:cNvPr id="4" name="Afbeelding 3" descr="Afbeelding met tekst, gebouw, buiten, persoon&#10;&#10;Automatisch gegenereerde beschrijving">
            <a:extLst>
              <a:ext uri="{FF2B5EF4-FFF2-40B4-BE49-F238E27FC236}">
                <a16:creationId xmlns:a16="http://schemas.microsoft.com/office/drawing/2014/main" id="{C492154F-2CE7-4690-9729-8FE5BD13109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04792" y="0"/>
            <a:ext cx="5487208" cy="6858000"/>
          </a:xfrm>
          <a:prstGeom prst="rect">
            <a:avLst/>
          </a:prstGeom>
        </p:spPr>
      </p:pic>
      <p:sp>
        <p:nvSpPr>
          <p:cNvPr id="2" name="Tijdelijke aanduiding voor tekst 2">
            <a:extLst>
              <a:ext uri="{FF2B5EF4-FFF2-40B4-BE49-F238E27FC236}">
                <a16:creationId xmlns:a16="http://schemas.microsoft.com/office/drawing/2014/main" id="{8ACCC764-9C88-836C-99CF-A031A69B4048}"/>
              </a:ext>
            </a:extLst>
          </p:cNvPr>
          <p:cNvSpPr>
            <a:spLocks noGrp="1"/>
          </p:cNvSpPr>
          <p:nvPr>
            <p:ph type="body" idx="1"/>
          </p:nvPr>
        </p:nvSpPr>
        <p:spPr>
          <a:xfrm>
            <a:off x="838199" y="1825625"/>
            <a:ext cx="11353801" cy="4351338"/>
          </a:xfrm>
        </p:spPr>
        <p:txBody>
          <a:bodyPr>
            <a:normAutofit/>
          </a:bodyPr>
          <a:lstStyle/>
          <a:p>
            <a:pPr marL="514350" lvl="1" indent="-514350" fontAlgn="base">
              <a:lnSpc>
                <a:spcPct val="110000"/>
              </a:lnSpc>
              <a:spcBef>
                <a:spcPts val="0"/>
              </a:spcBef>
              <a:buClr>
                <a:srgbClr val="FF6600"/>
              </a:buClr>
              <a:buSzPct val="100000"/>
              <a:buFont typeface="Arial" panose="020B0604020202020204" pitchFamily="34" charset="0"/>
              <a:buChar char="•"/>
            </a:pPr>
            <a:r>
              <a:rPr lang="nl-NL" sz="2800" dirty="0"/>
              <a:t>Wat kun jij anders doen? </a:t>
            </a:r>
          </a:p>
        </p:txBody>
      </p:sp>
    </p:spTree>
    <p:extLst>
      <p:ext uri="{BB962C8B-B14F-4D97-AF65-F5344CB8AC3E}">
        <p14:creationId xmlns:p14="http://schemas.microsoft.com/office/powerpoint/2010/main" val="707781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4" name="Google Shape;96;p2">
            <a:extLst>
              <a:ext uri="{FF2B5EF4-FFF2-40B4-BE49-F238E27FC236}">
                <a16:creationId xmlns:a16="http://schemas.microsoft.com/office/drawing/2014/main" id="{6349B666-B075-47BB-A7C3-DE4B73072058}"/>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
        <p:nvSpPr>
          <p:cNvPr id="8" name="Google Shape;85;p1">
            <a:extLst>
              <a:ext uri="{FF2B5EF4-FFF2-40B4-BE49-F238E27FC236}">
                <a16:creationId xmlns:a16="http://schemas.microsoft.com/office/drawing/2014/main" id="{FE36C29B-553E-47B4-8735-11B163D969A3}"/>
              </a:ext>
            </a:extLst>
          </p:cNvPr>
          <p:cNvSpPr txBox="1">
            <a:spLocks/>
          </p:cNvSpPr>
          <p:nvPr/>
        </p:nvSpPr>
        <p:spPr>
          <a:xfrm>
            <a:off x="0" y="637309"/>
            <a:ext cx="12192000" cy="784037"/>
          </a:xfrm>
          <a:prstGeom prst="rect">
            <a:avLst/>
          </a:prstGeom>
          <a:solidFill>
            <a:srgbClr val="FF6600"/>
          </a:solid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lnSpc>
                <a:spcPct val="70000"/>
              </a:lnSpc>
              <a:spcBef>
                <a:spcPts val="0"/>
              </a:spcBef>
              <a:buSzPts val="3200"/>
              <a:buNone/>
            </a:pPr>
            <a:r>
              <a:rPr lang="nl-NL" sz="3700" b="1" dirty="0">
                <a:solidFill>
                  <a:schemeClr val="bg1"/>
                </a:solidFill>
              </a:rPr>
              <a:t>Aanvullende sheets voor les &gt; 50 min</a:t>
            </a:r>
          </a:p>
        </p:txBody>
      </p:sp>
    </p:spTree>
    <p:extLst>
      <p:ext uri="{BB962C8B-B14F-4D97-AF65-F5344CB8AC3E}">
        <p14:creationId xmlns:p14="http://schemas.microsoft.com/office/powerpoint/2010/main" val="2548334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1" name="Google Shape;241;p18"/>
          <p:cNvSpPr txBox="1">
            <a:spLocks noGrp="1"/>
          </p:cNvSpPr>
          <p:nvPr>
            <p:ph type="body" idx="1"/>
          </p:nvPr>
        </p:nvSpPr>
        <p:spPr>
          <a:xfrm>
            <a:off x="838199" y="1825625"/>
            <a:ext cx="11056258" cy="4351338"/>
          </a:xfrm>
          <a:prstGeom prst="rect">
            <a:avLst/>
          </a:prstGeom>
          <a:noFill/>
          <a:ln>
            <a:noFill/>
          </a:ln>
        </p:spPr>
        <p:txBody>
          <a:bodyPr spcFirstLastPara="1" wrap="square" lIns="91425" tIns="45700" rIns="91425" bIns="45700" anchor="t" anchorCtr="0">
            <a:normAutofit fontScale="70000" lnSpcReduction="20000"/>
          </a:bodyPr>
          <a:lstStyle/>
          <a:p>
            <a:pPr marL="0" lvl="0" indent="0" fontAlgn="base">
              <a:lnSpc>
                <a:spcPct val="130000"/>
              </a:lnSpc>
              <a:spcBef>
                <a:spcPts val="0"/>
              </a:spcBef>
              <a:buClr>
                <a:srgbClr val="FF6600"/>
              </a:buClr>
              <a:buSzPct val="100000"/>
              <a:buNone/>
            </a:pPr>
            <a:r>
              <a:rPr lang="nl-NL" sz="3300" dirty="0"/>
              <a:t>Zowel jouw school als sportclub, werk en de gemeente waarin je woont willen aandacht besteden aan de campagne stop geweld tegen vrouwen en meisjes. </a:t>
            </a:r>
          </a:p>
          <a:p>
            <a:pPr marL="514350" lvl="0" indent="-514350" fontAlgn="base">
              <a:lnSpc>
                <a:spcPct val="130000"/>
              </a:lnSpc>
              <a:spcBef>
                <a:spcPts val="0"/>
              </a:spcBef>
              <a:buClr>
                <a:srgbClr val="FF6600"/>
              </a:buClr>
              <a:buSzPct val="100000"/>
              <a:buFont typeface="+mj-lt"/>
              <a:buAutoNum type="arabicPeriod"/>
            </a:pPr>
            <a:endParaRPr lang="nl-NL" sz="3300" dirty="0"/>
          </a:p>
          <a:p>
            <a:pPr marL="514350" lvl="0" indent="-514350" fontAlgn="base">
              <a:lnSpc>
                <a:spcPct val="130000"/>
              </a:lnSpc>
              <a:spcBef>
                <a:spcPts val="0"/>
              </a:spcBef>
              <a:buClr>
                <a:srgbClr val="FF6600"/>
              </a:buClr>
              <a:buSzPct val="100000"/>
              <a:buFont typeface="+mj-lt"/>
              <a:buAutoNum type="arabicPeriod"/>
            </a:pPr>
            <a:r>
              <a:rPr lang="nl-NL" sz="3300" dirty="0"/>
              <a:t>Je kiest 1 van de 5 uitgangspunten uit de verklaring die jou het meest aanspreekt. </a:t>
            </a:r>
          </a:p>
          <a:p>
            <a:pPr marL="514350" lvl="0" indent="-514350" fontAlgn="base">
              <a:lnSpc>
                <a:spcPct val="130000"/>
              </a:lnSpc>
              <a:spcBef>
                <a:spcPts val="0"/>
              </a:spcBef>
              <a:buClr>
                <a:srgbClr val="FF6600"/>
              </a:buClr>
              <a:buSzPct val="100000"/>
              <a:buFont typeface="+mj-lt"/>
              <a:buAutoNum type="arabicPeriod"/>
            </a:pPr>
            <a:r>
              <a:rPr lang="nl-NL" sz="3300" dirty="0"/>
              <a:t>Kies een organisatie (school, sportclub, werk of gemeente) waaraan je advies geeft.</a:t>
            </a:r>
          </a:p>
          <a:p>
            <a:pPr marL="514350" lvl="0" indent="-514350" fontAlgn="base">
              <a:lnSpc>
                <a:spcPct val="130000"/>
              </a:lnSpc>
              <a:spcBef>
                <a:spcPts val="0"/>
              </a:spcBef>
              <a:buClr>
                <a:srgbClr val="FF6600"/>
              </a:buClr>
              <a:buSzPct val="100000"/>
              <a:buFont typeface="+mj-lt"/>
              <a:buAutoNum type="arabicPeriod"/>
            </a:pPr>
            <a:r>
              <a:rPr lang="nl-NL" sz="3300" dirty="0"/>
              <a:t>Je hebt 15 minuten tijd om jouw advies uit te schrijven: Waarom moet de organisatie zich inzetten voor deze campagne?</a:t>
            </a:r>
          </a:p>
          <a:p>
            <a:pPr marL="514350" lvl="0" indent="-514350" fontAlgn="base">
              <a:lnSpc>
                <a:spcPct val="130000"/>
              </a:lnSpc>
              <a:spcBef>
                <a:spcPts val="0"/>
              </a:spcBef>
              <a:buClr>
                <a:srgbClr val="FF6600"/>
              </a:buClr>
              <a:buSzPct val="100000"/>
              <a:buFont typeface="+mj-lt"/>
              <a:buAutoNum type="arabicPeriod"/>
            </a:pPr>
            <a:r>
              <a:rPr lang="nl-NL" sz="3300" dirty="0"/>
              <a:t>Na afloop vragen we je het mondeling toe te lichten.</a:t>
            </a:r>
          </a:p>
          <a:p>
            <a:pPr marL="228600" lvl="0" indent="-228600" algn="l" rtl="0">
              <a:lnSpc>
                <a:spcPct val="90000"/>
              </a:lnSpc>
              <a:spcBef>
                <a:spcPts val="0"/>
              </a:spcBef>
              <a:spcAft>
                <a:spcPts val="0"/>
              </a:spcAft>
              <a:buClr>
                <a:schemeClr val="dk1"/>
              </a:buClr>
              <a:buSzPts val="2800"/>
              <a:buChar char="•"/>
            </a:pPr>
            <a:endParaRPr lang="nl-NL" dirty="0"/>
          </a:p>
          <a:p>
            <a:pPr marL="228600" lvl="0" indent="-228600" algn="l" rtl="0">
              <a:lnSpc>
                <a:spcPct val="90000"/>
              </a:lnSpc>
              <a:spcBef>
                <a:spcPts val="0"/>
              </a:spcBef>
              <a:spcAft>
                <a:spcPts val="0"/>
              </a:spcAft>
              <a:buClr>
                <a:schemeClr val="dk1"/>
              </a:buClr>
              <a:buSzPts val="2800"/>
              <a:buChar char="•"/>
            </a:pPr>
            <a:endParaRPr dirty="0"/>
          </a:p>
        </p:txBody>
      </p:sp>
      <p:pic>
        <p:nvPicPr>
          <p:cNvPr id="4" name="Google Shape;96;p2">
            <a:extLst>
              <a:ext uri="{FF2B5EF4-FFF2-40B4-BE49-F238E27FC236}">
                <a16:creationId xmlns:a16="http://schemas.microsoft.com/office/drawing/2014/main" id="{6349B666-B075-47BB-A7C3-DE4B73072058}"/>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
        <p:nvSpPr>
          <p:cNvPr id="8" name="Google Shape;85;p1">
            <a:extLst>
              <a:ext uri="{FF2B5EF4-FFF2-40B4-BE49-F238E27FC236}">
                <a16:creationId xmlns:a16="http://schemas.microsoft.com/office/drawing/2014/main" id="{FE36C29B-553E-47B4-8735-11B163D969A3}"/>
              </a:ext>
            </a:extLst>
          </p:cNvPr>
          <p:cNvSpPr txBox="1">
            <a:spLocks/>
          </p:cNvSpPr>
          <p:nvPr/>
        </p:nvSpPr>
        <p:spPr>
          <a:xfrm>
            <a:off x="0" y="637309"/>
            <a:ext cx="12192000" cy="784037"/>
          </a:xfrm>
          <a:prstGeom prst="rect">
            <a:avLst/>
          </a:prstGeom>
          <a:solidFill>
            <a:srgbClr val="FF6600"/>
          </a:solid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lnSpc>
                <a:spcPct val="70000"/>
              </a:lnSpc>
              <a:spcBef>
                <a:spcPts val="0"/>
              </a:spcBef>
              <a:buSzPts val="3200"/>
              <a:buNone/>
            </a:pPr>
            <a:r>
              <a:rPr lang="nl-NL" sz="3700" b="1" dirty="0">
                <a:solidFill>
                  <a:schemeClr val="bg1"/>
                </a:solidFill>
              </a:rPr>
              <a:t>Opdracht in de klas – variant 3</a:t>
            </a:r>
          </a:p>
        </p:txBody>
      </p:sp>
    </p:spTree>
    <p:extLst>
      <p:ext uri="{BB962C8B-B14F-4D97-AF65-F5344CB8AC3E}">
        <p14:creationId xmlns:p14="http://schemas.microsoft.com/office/powerpoint/2010/main" val="113092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4" name="Google Shape;114;p4"/>
          <p:cNvSpPr txBox="1">
            <a:spLocks noGrp="1"/>
          </p:cNvSpPr>
          <p:nvPr>
            <p:ph type="body" idx="1"/>
          </p:nvPr>
        </p:nvSpPr>
        <p:spPr>
          <a:xfrm>
            <a:off x="838200" y="1825625"/>
            <a:ext cx="4564310" cy="4351338"/>
          </a:xfrm>
          <a:prstGeom prst="rect">
            <a:avLst/>
          </a:prstGeom>
          <a:noFill/>
          <a:ln>
            <a:noFill/>
          </a:ln>
        </p:spPr>
        <p:txBody>
          <a:bodyPr spcFirstLastPara="1" wrap="square" lIns="91425" tIns="45700" rIns="91425" bIns="45700" anchor="t" anchorCtr="0">
            <a:normAutofit/>
          </a:bodyPr>
          <a:lstStyle/>
          <a:p>
            <a:pPr marL="228600" lvl="0" indent="-228600">
              <a:lnSpc>
                <a:spcPct val="110000"/>
              </a:lnSpc>
              <a:spcBef>
                <a:spcPts val="0"/>
              </a:spcBef>
              <a:buClr>
                <a:srgbClr val="FF6600"/>
              </a:buClr>
              <a:buSzPct val="100000"/>
            </a:pPr>
            <a:r>
              <a:rPr lang="nl-NL" dirty="0"/>
              <a:t>16 dagen actie: stop geweld tegen vrouwen en meisjes.</a:t>
            </a:r>
          </a:p>
          <a:p>
            <a:pPr marL="228600" lvl="0" indent="-228600">
              <a:lnSpc>
                <a:spcPct val="110000"/>
              </a:lnSpc>
              <a:spcBef>
                <a:spcPts val="0"/>
              </a:spcBef>
              <a:buClr>
                <a:srgbClr val="FF6600"/>
              </a:buClr>
              <a:buSzPct val="100000"/>
            </a:pPr>
            <a:endParaRPr lang="nl-NL" dirty="0"/>
          </a:p>
          <a:p>
            <a:pPr marL="228600" lvl="0" indent="-228600">
              <a:lnSpc>
                <a:spcPct val="110000"/>
              </a:lnSpc>
              <a:spcBef>
                <a:spcPts val="0"/>
              </a:spcBef>
              <a:buClr>
                <a:srgbClr val="FF6600"/>
              </a:buClr>
              <a:buSzPct val="100000"/>
            </a:pPr>
            <a:r>
              <a:rPr lang="nl-NL" dirty="0"/>
              <a:t>Waarom oranje? Kleur van de dageraad in een wereld zonder geweld.</a:t>
            </a:r>
          </a:p>
        </p:txBody>
      </p:sp>
      <p:pic>
        <p:nvPicPr>
          <p:cNvPr id="6" name="Google Shape;96;p2">
            <a:extLst>
              <a:ext uri="{FF2B5EF4-FFF2-40B4-BE49-F238E27FC236}">
                <a16:creationId xmlns:a16="http://schemas.microsoft.com/office/drawing/2014/main" id="{3479E3EA-6CA9-47DE-A4CA-5135C21B092C}"/>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
        <p:nvSpPr>
          <p:cNvPr id="10" name="Google Shape;85;p1">
            <a:extLst>
              <a:ext uri="{FF2B5EF4-FFF2-40B4-BE49-F238E27FC236}">
                <a16:creationId xmlns:a16="http://schemas.microsoft.com/office/drawing/2014/main" id="{BA4AE241-DE65-454A-99A9-5CF25FDBC5C8}"/>
              </a:ext>
            </a:extLst>
          </p:cNvPr>
          <p:cNvSpPr txBox="1">
            <a:spLocks/>
          </p:cNvSpPr>
          <p:nvPr/>
        </p:nvSpPr>
        <p:spPr>
          <a:xfrm>
            <a:off x="0" y="637309"/>
            <a:ext cx="6704792" cy="784037"/>
          </a:xfrm>
          <a:prstGeom prst="rect">
            <a:avLst/>
          </a:prstGeom>
          <a:solidFill>
            <a:srgbClr val="FF6600"/>
          </a:solid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spcBef>
                <a:spcPts val="0"/>
              </a:spcBef>
              <a:buSzPts val="3200"/>
              <a:buFont typeface="Arial"/>
              <a:buNone/>
            </a:pPr>
            <a:r>
              <a:rPr lang="nl-NL" sz="4000" b="1" dirty="0">
                <a:solidFill>
                  <a:schemeClr val="bg1"/>
                </a:solidFill>
              </a:rPr>
              <a:t>Campagne Orange </a:t>
            </a:r>
            <a:r>
              <a:rPr lang="nl-NL" sz="4000" b="1" dirty="0" err="1">
                <a:solidFill>
                  <a:schemeClr val="bg1"/>
                </a:solidFill>
              </a:rPr>
              <a:t>the</a:t>
            </a:r>
            <a:r>
              <a:rPr lang="nl-NL" sz="4000" b="1" dirty="0">
                <a:solidFill>
                  <a:schemeClr val="bg1"/>
                </a:solidFill>
              </a:rPr>
              <a:t> World</a:t>
            </a:r>
          </a:p>
        </p:txBody>
      </p:sp>
      <p:pic>
        <p:nvPicPr>
          <p:cNvPr id="5" name="Google Shape;113;p4" descr="Afbeelding met persoon&#10;&#10;Automatisch gegenereerde beschrijving">
            <a:extLst>
              <a:ext uri="{FF2B5EF4-FFF2-40B4-BE49-F238E27FC236}">
                <a16:creationId xmlns:a16="http://schemas.microsoft.com/office/drawing/2014/main" id="{A89B7FC6-8F14-3CA2-20EB-649AA561BBEC}"/>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704792" y="0"/>
            <a:ext cx="5487208" cy="6858000"/>
          </a:xfrm>
          <a:prstGeom prst="rect">
            <a:avLst/>
          </a:prstGeom>
          <a:noFill/>
          <a:ln>
            <a:noFill/>
          </a:ln>
        </p:spPr>
      </p:pic>
    </p:spTree>
    <p:extLst>
      <p:ext uri="{BB962C8B-B14F-4D97-AF65-F5344CB8AC3E}">
        <p14:creationId xmlns:p14="http://schemas.microsoft.com/office/powerpoint/2010/main" val="816680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4" name="Google Shape;96;p2">
            <a:extLst>
              <a:ext uri="{FF2B5EF4-FFF2-40B4-BE49-F238E27FC236}">
                <a16:creationId xmlns:a16="http://schemas.microsoft.com/office/drawing/2014/main" id="{C09325C7-D98D-4CE6-80C8-41C3698798F6}"/>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
        <p:nvSpPr>
          <p:cNvPr id="6" name="Google Shape;85;p1">
            <a:extLst>
              <a:ext uri="{FF2B5EF4-FFF2-40B4-BE49-F238E27FC236}">
                <a16:creationId xmlns:a16="http://schemas.microsoft.com/office/drawing/2014/main" id="{19DBA416-50D7-4799-8D50-2D49F4B1D6E2}"/>
              </a:ext>
            </a:extLst>
          </p:cNvPr>
          <p:cNvSpPr txBox="1">
            <a:spLocks/>
          </p:cNvSpPr>
          <p:nvPr/>
        </p:nvSpPr>
        <p:spPr>
          <a:xfrm>
            <a:off x="0" y="637309"/>
            <a:ext cx="12192000" cy="784037"/>
          </a:xfrm>
          <a:prstGeom prst="rect">
            <a:avLst/>
          </a:prstGeom>
          <a:solidFill>
            <a:srgbClr val="FF6600"/>
          </a:solid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lnSpc>
                <a:spcPct val="70000"/>
              </a:lnSpc>
              <a:spcBef>
                <a:spcPts val="0"/>
              </a:spcBef>
              <a:buSzPts val="3200"/>
              <a:buNone/>
            </a:pPr>
            <a:r>
              <a:rPr lang="nl-NL" sz="3700" b="1" dirty="0">
                <a:solidFill>
                  <a:schemeClr val="bg1"/>
                </a:solidFill>
              </a:rPr>
              <a:t>Opdracht in de klas – variant 4</a:t>
            </a:r>
          </a:p>
        </p:txBody>
      </p:sp>
      <p:sp>
        <p:nvSpPr>
          <p:cNvPr id="9" name="Google Shape;241;p18">
            <a:extLst>
              <a:ext uri="{FF2B5EF4-FFF2-40B4-BE49-F238E27FC236}">
                <a16:creationId xmlns:a16="http://schemas.microsoft.com/office/drawing/2014/main" id="{82797B66-8A79-402C-A214-B9BC593849FD}"/>
              </a:ext>
            </a:extLst>
          </p:cNvPr>
          <p:cNvSpPr txBox="1">
            <a:spLocks/>
          </p:cNvSpPr>
          <p:nvPr/>
        </p:nvSpPr>
        <p:spPr>
          <a:xfrm>
            <a:off x="838199" y="1825625"/>
            <a:ext cx="10933253" cy="4351338"/>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fontAlgn="base">
              <a:lnSpc>
                <a:spcPct val="110000"/>
              </a:lnSpc>
              <a:spcBef>
                <a:spcPts val="0"/>
              </a:spcBef>
              <a:buClr>
                <a:srgbClr val="FF6600"/>
              </a:buClr>
              <a:buSzPct val="100000"/>
              <a:buNone/>
            </a:pPr>
            <a:r>
              <a:rPr lang="nl-NL" sz="3000" dirty="0"/>
              <a:t>Breng de campagne 'Stop geweld tegen vrouwen en meisjes' op jouw school onder de aandacht. Bedenk met elkaar een actiecampagne! Werk in duo's.</a:t>
            </a:r>
          </a:p>
          <a:p>
            <a:pPr marL="228600" lvl="0" indent="-50800" algn="l" rtl="0">
              <a:lnSpc>
                <a:spcPct val="90000"/>
              </a:lnSpc>
              <a:spcBef>
                <a:spcPts val="1000"/>
              </a:spcBef>
              <a:spcAft>
                <a:spcPts val="0"/>
              </a:spcAft>
              <a:buClr>
                <a:schemeClr val="dk1"/>
              </a:buClr>
              <a:buSzPts val="2800"/>
              <a:buNone/>
            </a:pPr>
            <a:endParaRPr lang="nl-NL" sz="3000" dirty="0"/>
          </a:p>
          <a:p>
            <a:pPr marL="0" lvl="0" indent="0" fontAlgn="base">
              <a:lnSpc>
                <a:spcPct val="110000"/>
              </a:lnSpc>
              <a:spcBef>
                <a:spcPts val="0"/>
              </a:spcBef>
              <a:buClr>
                <a:srgbClr val="FF6600"/>
              </a:buClr>
              <a:buSzPct val="100000"/>
              <a:buNone/>
            </a:pPr>
            <a:r>
              <a:rPr lang="nl-NL" sz="3000" dirty="0"/>
              <a:t>Kies bijvoorbeeld één van onderstaande opdrachten:</a:t>
            </a:r>
          </a:p>
          <a:p>
            <a:pPr marL="514350" lvl="1" indent="-514350" fontAlgn="base">
              <a:lnSpc>
                <a:spcPct val="110000"/>
              </a:lnSpc>
              <a:spcBef>
                <a:spcPts val="0"/>
              </a:spcBef>
              <a:buClr>
                <a:srgbClr val="FF6600"/>
              </a:buClr>
              <a:buSzPct val="100000"/>
              <a:buFont typeface="+mj-lt"/>
              <a:buAutoNum type="arabicPeriod"/>
            </a:pPr>
            <a:r>
              <a:rPr lang="nl-NL" sz="3000" dirty="0"/>
              <a:t>Maak een poster, print die uit en hang hem op in je school.</a:t>
            </a:r>
          </a:p>
          <a:p>
            <a:pPr marL="514350" lvl="1" indent="-514350" fontAlgn="base">
              <a:lnSpc>
                <a:spcPct val="110000"/>
              </a:lnSpc>
              <a:spcBef>
                <a:spcPts val="0"/>
              </a:spcBef>
              <a:buClr>
                <a:srgbClr val="FF6600"/>
              </a:buClr>
              <a:buSzPct val="100000"/>
              <a:buFont typeface="+mj-lt"/>
              <a:buAutoNum type="arabicPeriod"/>
            </a:pPr>
            <a:r>
              <a:rPr lang="nl-NL" sz="3000" dirty="0"/>
              <a:t>Neem een vlog op en plaats die op de website van je school.</a:t>
            </a:r>
          </a:p>
          <a:p>
            <a:pPr marL="514350" lvl="1" indent="-514350" fontAlgn="base">
              <a:lnSpc>
                <a:spcPct val="110000"/>
              </a:lnSpc>
              <a:spcBef>
                <a:spcPts val="0"/>
              </a:spcBef>
              <a:buClr>
                <a:srgbClr val="FF6600"/>
              </a:buClr>
              <a:buSzPct val="100000"/>
              <a:buFont typeface="+mj-lt"/>
              <a:buAutoNum type="arabicPeriod"/>
            </a:pPr>
            <a:r>
              <a:rPr lang="nl-NL" sz="3000" dirty="0"/>
              <a:t>Hang een groot wit doek aan de muur, gebruik oranje afwasbare verf en plaats je handafdruk op het doek. Schrijf bij jouw hand een passende quote.</a:t>
            </a:r>
          </a:p>
          <a:p>
            <a:pPr marL="685800" lvl="1" indent="-76200" algn="l" rtl="0">
              <a:lnSpc>
                <a:spcPct val="90000"/>
              </a:lnSpc>
              <a:spcBef>
                <a:spcPts val="500"/>
              </a:spcBef>
              <a:spcAft>
                <a:spcPts val="0"/>
              </a:spcAft>
              <a:buClr>
                <a:schemeClr val="dk1"/>
              </a:buClr>
              <a:buSzPts val="2400"/>
              <a:buNone/>
            </a:pPr>
            <a:endParaRPr lang="nl-NL" dirty="0"/>
          </a:p>
          <a:p>
            <a:pPr marL="685800" lvl="1" indent="-76200" algn="l" rtl="0">
              <a:lnSpc>
                <a:spcPct val="90000"/>
              </a:lnSpc>
              <a:spcBef>
                <a:spcPts val="500"/>
              </a:spcBef>
              <a:spcAft>
                <a:spcPts val="0"/>
              </a:spcAft>
              <a:buClr>
                <a:schemeClr val="dk1"/>
              </a:buClr>
              <a:buSzPts val="2400"/>
              <a:buNone/>
            </a:pPr>
            <a:endParaRPr lang="nl-NL" dirty="0"/>
          </a:p>
          <a:p>
            <a:pPr marL="685800" lvl="1" indent="-76200" algn="l" rtl="0">
              <a:lnSpc>
                <a:spcPct val="90000"/>
              </a:lnSpc>
              <a:spcBef>
                <a:spcPts val="500"/>
              </a:spcBef>
              <a:spcAft>
                <a:spcPts val="0"/>
              </a:spcAft>
              <a:buClr>
                <a:schemeClr val="dk1"/>
              </a:buClr>
              <a:buSzPts val="2400"/>
              <a:buNone/>
            </a:pPr>
            <a:endParaRPr lang="nl-NL" dirty="0"/>
          </a:p>
          <a:p>
            <a:pPr marL="228600" indent="-228600">
              <a:spcBef>
                <a:spcPts val="0"/>
              </a:spcBef>
              <a:buSzPts val="2800"/>
            </a:pPr>
            <a:endParaRPr lang="nl-NL" dirty="0"/>
          </a:p>
          <a:p>
            <a:pPr marL="228600" indent="-228600">
              <a:spcBef>
                <a:spcPts val="0"/>
              </a:spcBef>
              <a:buSzPts val="2800"/>
            </a:pPr>
            <a:endParaRPr lang="nl-NL"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7" name="Google Shape;96;p2">
            <a:extLst>
              <a:ext uri="{FF2B5EF4-FFF2-40B4-BE49-F238E27FC236}">
                <a16:creationId xmlns:a16="http://schemas.microsoft.com/office/drawing/2014/main" id="{DAA43EF0-433D-4BB8-88F0-495B3B562114}"/>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
        <p:nvSpPr>
          <p:cNvPr id="12" name="Google Shape;85;p1">
            <a:extLst>
              <a:ext uri="{FF2B5EF4-FFF2-40B4-BE49-F238E27FC236}">
                <a16:creationId xmlns:a16="http://schemas.microsoft.com/office/drawing/2014/main" id="{88702255-1D3A-451C-A5B1-9AD9A086A95D}"/>
              </a:ext>
            </a:extLst>
          </p:cNvPr>
          <p:cNvSpPr txBox="1">
            <a:spLocks/>
          </p:cNvSpPr>
          <p:nvPr/>
        </p:nvSpPr>
        <p:spPr>
          <a:xfrm>
            <a:off x="0" y="637309"/>
            <a:ext cx="6704792" cy="784037"/>
          </a:xfrm>
          <a:prstGeom prst="rect">
            <a:avLst/>
          </a:prstGeom>
          <a:solidFill>
            <a:srgbClr val="FF6600"/>
          </a:solid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spcBef>
                <a:spcPts val="0"/>
              </a:spcBef>
              <a:buSzPts val="3200"/>
              <a:buNone/>
            </a:pPr>
            <a:r>
              <a:rPr lang="nl-NL" sz="4000" b="1" dirty="0">
                <a:solidFill>
                  <a:schemeClr val="bg1"/>
                </a:solidFill>
              </a:rPr>
              <a:t>Opdracht in de klas – variant 5</a:t>
            </a:r>
          </a:p>
        </p:txBody>
      </p:sp>
      <p:pic>
        <p:nvPicPr>
          <p:cNvPr id="4" name="Afbeelding 3" descr="Afbeelding met tekst, gebouw, buiten, persoon&#10;&#10;Automatisch gegenereerde beschrijving">
            <a:extLst>
              <a:ext uri="{FF2B5EF4-FFF2-40B4-BE49-F238E27FC236}">
                <a16:creationId xmlns:a16="http://schemas.microsoft.com/office/drawing/2014/main" id="{C492154F-2CE7-4690-9729-8FE5BD13109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04792" y="0"/>
            <a:ext cx="5487208" cy="6858000"/>
          </a:xfrm>
          <a:prstGeom prst="rect">
            <a:avLst/>
          </a:prstGeom>
        </p:spPr>
      </p:pic>
      <p:sp>
        <p:nvSpPr>
          <p:cNvPr id="2" name="Tijdelijke aanduiding voor tekst 2">
            <a:extLst>
              <a:ext uri="{FF2B5EF4-FFF2-40B4-BE49-F238E27FC236}">
                <a16:creationId xmlns:a16="http://schemas.microsoft.com/office/drawing/2014/main" id="{8ACCC764-9C88-836C-99CF-A031A69B4048}"/>
              </a:ext>
            </a:extLst>
          </p:cNvPr>
          <p:cNvSpPr>
            <a:spLocks noGrp="1"/>
          </p:cNvSpPr>
          <p:nvPr>
            <p:ph type="body" idx="1"/>
          </p:nvPr>
        </p:nvSpPr>
        <p:spPr>
          <a:xfrm>
            <a:off x="838199" y="1825625"/>
            <a:ext cx="5727493" cy="4351338"/>
          </a:xfrm>
        </p:spPr>
        <p:txBody>
          <a:bodyPr>
            <a:normAutofit/>
          </a:bodyPr>
          <a:lstStyle/>
          <a:p>
            <a:pPr marL="514350" lvl="1" indent="-514350" fontAlgn="base">
              <a:lnSpc>
                <a:spcPct val="110000"/>
              </a:lnSpc>
              <a:spcBef>
                <a:spcPts val="0"/>
              </a:spcBef>
              <a:buClr>
                <a:srgbClr val="FF6600"/>
              </a:buClr>
              <a:buSzPct val="100000"/>
              <a:buFont typeface="Arial" panose="020B0604020202020204" pitchFamily="34" charset="0"/>
              <a:buChar char="•"/>
            </a:pPr>
            <a:endParaRPr lang="nl-NL" sz="2800" dirty="0">
              <a:hlinkClick r:id="rId5"/>
            </a:endParaRPr>
          </a:p>
          <a:p>
            <a:pPr marL="514350" lvl="1" indent="-514350" fontAlgn="base">
              <a:lnSpc>
                <a:spcPct val="110000"/>
              </a:lnSpc>
              <a:spcBef>
                <a:spcPts val="0"/>
              </a:spcBef>
              <a:buClr>
                <a:srgbClr val="FF6600"/>
              </a:buClr>
              <a:buSzPct val="100000"/>
              <a:buFont typeface="Arial" panose="020B0604020202020204" pitchFamily="34" charset="0"/>
              <a:buChar char="•"/>
            </a:pPr>
            <a:r>
              <a:rPr lang="nl-NL" sz="2800" dirty="0"/>
              <a:t>In 2021 lanceerde Engeland een campagne #Have a word. In deze </a:t>
            </a:r>
            <a:r>
              <a:rPr lang="nl-NL" sz="2800" dirty="0">
                <a:hlinkClick r:id="rId5"/>
              </a:rPr>
              <a:t>korte film spreken vrienden elkaar aan op grensoverschrijdend gedrag</a:t>
            </a:r>
            <a:r>
              <a:rPr lang="nl-NL" sz="2800" dirty="0"/>
              <a:t>. Kijk deze film en bespreek met elkaar de vraag: ‘Wat zeg jij?’ </a:t>
            </a:r>
          </a:p>
        </p:txBody>
      </p:sp>
    </p:spTree>
    <p:extLst>
      <p:ext uri="{BB962C8B-B14F-4D97-AF65-F5344CB8AC3E}">
        <p14:creationId xmlns:p14="http://schemas.microsoft.com/office/powerpoint/2010/main" val="3197293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4" name="Google Shape;96;p2">
            <a:extLst>
              <a:ext uri="{FF2B5EF4-FFF2-40B4-BE49-F238E27FC236}">
                <a16:creationId xmlns:a16="http://schemas.microsoft.com/office/drawing/2014/main" id="{6349B666-B075-47BB-A7C3-DE4B73072058}"/>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
        <p:nvSpPr>
          <p:cNvPr id="8" name="Google Shape;85;p1">
            <a:extLst>
              <a:ext uri="{FF2B5EF4-FFF2-40B4-BE49-F238E27FC236}">
                <a16:creationId xmlns:a16="http://schemas.microsoft.com/office/drawing/2014/main" id="{FE36C29B-553E-47B4-8735-11B163D969A3}"/>
              </a:ext>
            </a:extLst>
          </p:cNvPr>
          <p:cNvSpPr txBox="1">
            <a:spLocks/>
          </p:cNvSpPr>
          <p:nvPr/>
        </p:nvSpPr>
        <p:spPr>
          <a:xfrm>
            <a:off x="0" y="637309"/>
            <a:ext cx="12192000" cy="784037"/>
          </a:xfrm>
          <a:prstGeom prst="rect">
            <a:avLst/>
          </a:prstGeom>
          <a:solidFill>
            <a:srgbClr val="FF6600"/>
          </a:solid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lnSpc>
                <a:spcPct val="70000"/>
              </a:lnSpc>
              <a:spcBef>
                <a:spcPts val="0"/>
              </a:spcBef>
              <a:buSzPts val="3200"/>
              <a:buNone/>
            </a:pPr>
            <a:r>
              <a:rPr lang="nl-NL" sz="3700" b="1" dirty="0">
                <a:solidFill>
                  <a:schemeClr val="bg1"/>
                </a:solidFill>
              </a:rPr>
              <a:t>Achtergrondinformatie bij de docentenhandleiding</a:t>
            </a:r>
          </a:p>
        </p:txBody>
      </p:sp>
    </p:spTree>
    <p:extLst>
      <p:ext uri="{BB962C8B-B14F-4D97-AF65-F5344CB8AC3E}">
        <p14:creationId xmlns:p14="http://schemas.microsoft.com/office/powerpoint/2010/main" val="3921763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Google Shape;166;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514350" lvl="1" indent="-514350" fontAlgn="base">
              <a:lnSpc>
                <a:spcPct val="110000"/>
              </a:lnSpc>
              <a:spcBef>
                <a:spcPts val="0"/>
              </a:spcBef>
              <a:buClr>
                <a:srgbClr val="FF6600"/>
              </a:buClr>
              <a:buSzPct val="100000"/>
              <a:buFont typeface="Arial" panose="020B0604020202020204" pitchFamily="34" charset="0"/>
              <a:buChar char="•"/>
            </a:pPr>
            <a:r>
              <a:rPr lang="nl-NL" sz="2000" b="0" i="0" dirty="0">
                <a:solidFill>
                  <a:srgbClr val="1A1A1A"/>
                </a:solidFill>
                <a:effectLst/>
                <a:latin typeface="gotham-light"/>
              </a:rPr>
              <a:t>In 2020 gaf 8 procent van de bevolking van 16 jaar en ouder aan in de afgelopen 12 maanden slachtoffer te zijn geweest van een of meerdere vormen van huiselijk geweld. Dit komt neer op 1,2 miljoen personen. Dat blijkt uit de prevalentiemonitor huiselijk geweld en seksueel geweld, uitgevoerd door het CBS. Bij het prevalentiecijfer van huiselijk geweld is verbale agressie niet meegeteld. Als verbale agressie mee zou worden meegeteld, zou 33 procent slachtoffer zijn van huiselijk geweld. Van seksueel geweld werd 11 procent van de bevolking van 16 jaar en ouder in de afgelopen 12 maanden slachtoffer. Dit zijn omgerekend 1,6 miljoen personen. </a:t>
            </a:r>
          </a:p>
          <a:p>
            <a:pPr marL="514350" lvl="1" indent="-514350" fontAlgn="base">
              <a:lnSpc>
                <a:spcPct val="110000"/>
              </a:lnSpc>
              <a:spcBef>
                <a:spcPts val="0"/>
              </a:spcBef>
              <a:buClr>
                <a:srgbClr val="FF6600"/>
              </a:buClr>
              <a:buSzPct val="100000"/>
              <a:buFont typeface="Arial" panose="020B0604020202020204" pitchFamily="34" charset="0"/>
              <a:buChar char="•"/>
            </a:pPr>
            <a:r>
              <a:rPr lang="nl-NL" sz="2000" b="0" i="0" dirty="0">
                <a:solidFill>
                  <a:srgbClr val="1A1A1A"/>
                </a:solidFill>
                <a:effectLst/>
                <a:latin typeface="gotham-light"/>
              </a:rPr>
              <a:t>In 2017 zijn </a:t>
            </a:r>
            <a:r>
              <a:rPr lang="nl-NL" sz="2000" dirty="0">
                <a:solidFill>
                  <a:srgbClr val="1A1A1A"/>
                </a:solidFill>
                <a:latin typeface="gotham-light"/>
              </a:rPr>
              <a:t>in Nederland naar </a:t>
            </a:r>
            <a:r>
              <a:rPr lang="nl-NL" sz="2000" b="0" i="0" dirty="0">
                <a:solidFill>
                  <a:srgbClr val="1A1A1A"/>
                </a:solidFill>
                <a:effectLst/>
                <a:latin typeface="gotham-light"/>
              </a:rPr>
              <a:t>schatting tussen de 90.000 en 127.000 kinderen en jongeren van 0 tot 18 jaar blootgesteld aan een vorm van kindermishandeling. Dat is ongeveer 3 procent van alle kinderen in Nederland. Het gaat hierbij om kinderen waarbij professionals mishandeling hebben gesignaleerd.</a:t>
            </a:r>
            <a:endParaRPr sz="2800" dirty="0"/>
          </a:p>
        </p:txBody>
      </p:sp>
      <p:sp>
        <p:nvSpPr>
          <p:cNvPr id="4" name="Google Shape;85;p1">
            <a:extLst>
              <a:ext uri="{FF2B5EF4-FFF2-40B4-BE49-F238E27FC236}">
                <a16:creationId xmlns:a16="http://schemas.microsoft.com/office/drawing/2014/main" id="{ABDD3FAA-F03A-4874-A6A7-7C8BE3887414}"/>
              </a:ext>
            </a:extLst>
          </p:cNvPr>
          <p:cNvSpPr txBox="1">
            <a:spLocks/>
          </p:cNvSpPr>
          <p:nvPr/>
        </p:nvSpPr>
        <p:spPr>
          <a:xfrm>
            <a:off x="0" y="637309"/>
            <a:ext cx="12192000" cy="784037"/>
          </a:xfrm>
          <a:prstGeom prst="rect">
            <a:avLst/>
          </a:prstGeom>
          <a:solidFill>
            <a:srgbClr val="FF6600"/>
          </a:solid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lnSpc>
                <a:spcPct val="70000"/>
              </a:lnSpc>
              <a:spcBef>
                <a:spcPts val="0"/>
              </a:spcBef>
              <a:buSzPts val="3200"/>
              <a:buNone/>
            </a:pPr>
            <a:r>
              <a:rPr lang="nl-NL" sz="3600" b="1" dirty="0">
                <a:solidFill>
                  <a:schemeClr val="bg1"/>
                </a:solidFill>
              </a:rPr>
              <a:t>Cijfers meldingen bij Veilig Thuis</a:t>
            </a:r>
            <a:endParaRPr lang="nl-NL" sz="3700" b="1" dirty="0">
              <a:solidFill>
                <a:schemeClr val="bg1"/>
              </a:solidFill>
            </a:endParaRPr>
          </a:p>
        </p:txBody>
      </p:sp>
      <p:pic>
        <p:nvPicPr>
          <p:cNvPr id="5" name="Google Shape;96;p2">
            <a:extLst>
              <a:ext uri="{FF2B5EF4-FFF2-40B4-BE49-F238E27FC236}">
                <a16:creationId xmlns:a16="http://schemas.microsoft.com/office/drawing/2014/main" id="{5ECF7A2F-D339-4FE3-A6D8-26CDCAD884B7}"/>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Tree>
    <p:extLst>
      <p:ext uri="{BB962C8B-B14F-4D97-AF65-F5344CB8AC3E}">
        <p14:creationId xmlns:p14="http://schemas.microsoft.com/office/powerpoint/2010/main" val="3022441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4" name="Google Shape;96;p2">
            <a:extLst>
              <a:ext uri="{FF2B5EF4-FFF2-40B4-BE49-F238E27FC236}">
                <a16:creationId xmlns:a16="http://schemas.microsoft.com/office/drawing/2014/main" id="{6349B666-B075-47BB-A7C3-DE4B73072058}"/>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
        <p:nvSpPr>
          <p:cNvPr id="7" name="Google Shape;85;p1">
            <a:extLst>
              <a:ext uri="{FF2B5EF4-FFF2-40B4-BE49-F238E27FC236}">
                <a16:creationId xmlns:a16="http://schemas.microsoft.com/office/drawing/2014/main" id="{68546563-C221-4CD5-AC75-0CA52443A0EA}"/>
              </a:ext>
            </a:extLst>
          </p:cNvPr>
          <p:cNvSpPr txBox="1">
            <a:spLocks/>
          </p:cNvSpPr>
          <p:nvPr/>
        </p:nvSpPr>
        <p:spPr>
          <a:xfrm>
            <a:off x="0" y="637309"/>
            <a:ext cx="12192000" cy="784037"/>
          </a:xfrm>
          <a:prstGeom prst="rect">
            <a:avLst/>
          </a:prstGeom>
          <a:solidFill>
            <a:srgbClr val="FF6600"/>
          </a:solid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lnSpc>
                <a:spcPct val="70000"/>
              </a:lnSpc>
              <a:spcBef>
                <a:spcPts val="0"/>
              </a:spcBef>
              <a:buSzPts val="3200"/>
              <a:buNone/>
            </a:pPr>
            <a:r>
              <a:rPr lang="nl-NL" sz="3700" b="1" dirty="0">
                <a:solidFill>
                  <a:schemeClr val="bg1"/>
                </a:solidFill>
              </a:rPr>
              <a:t>Suggesties voor afbeeldingen lesmateriaal</a:t>
            </a:r>
          </a:p>
        </p:txBody>
      </p:sp>
      <p:pic>
        <p:nvPicPr>
          <p:cNvPr id="3" name="Afbeelding 2">
            <a:extLst>
              <a:ext uri="{FF2B5EF4-FFF2-40B4-BE49-F238E27FC236}">
                <a16:creationId xmlns:a16="http://schemas.microsoft.com/office/drawing/2014/main" id="{F2103B3E-D5D8-4ADA-B2A4-0597F719CE4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667000" y="1421346"/>
            <a:ext cx="6858000" cy="5436654"/>
          </a:xfrm>
          <a:prstGeom prst="rect">
            <a:avLst/>
          </a:prstGeom>
        </p:spPr>
      </p:pic>
    </p:spTree>
    <p:extLst>
      <p:ext uri="{BB962C8B-B14F-4D97-AF65-F5344CB8AC3E}">
        <p14:creationId xmlns:p14="http://schemas.microsoft.com/office/powerpoint/2010/main" val="1775448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4" name="Google Shape;96;p2">
            <a:extLst>
              <a:ext uri="{FF2B5EF4-FFF2-40B4-BE49-F238E27FC236}">
                <a16:creationId xmlns:a16="http://schemas.microsoft.com/office/drawing/2014/main" id="{6349B666-B075-47BB-A7C3-DE4B73072058}"/>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
        <p:nvSpPr>
          <p:cNvPr id="7" name="Google Shape;85;p1">
            <a:extLst>
              <a:ext uri="{FF2B5EF4-FFF2-40B4-BE49-F238E27FC236}">
                <a16:creationId xmlns:a16="http://schemas.microsoft.com/office/drawing/2014/main" id="{68546563-C221-4CD5-AC75-0CA52443A0EA}"/>
              </a:ext>
            </a:extLst>
          </p:cNvPr>
          <p:cNvSpPr txBox="1">
            <a:spLocks/>
          </p:cNvSpPr>
          <p:nvPr/>
        </p:nvSpPr>
        <p:spPr>
          <a:xfrm>
            <a:off x="0" y="637309"/>
            <a:ext cx="12192000" cy="784037"/>
          </a:xfrm>
          <a:prstGeom prst="rect">
            <a:avLst/>
          </a:prstGeom>
          <a:solidFill>
            <a:srgbClr val="FF6600"/>
          </a:solid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lnSpc>
                <a:spcPct val="70000"/>
              </a:lnSpc>
              <a:spcBef>
                <a:spcPts val="0"/>
              </a:spcBef>
              <a:buSzPts val="3200"/>
              <a:buNone/>
            </a:pPr>
            <a:r>
              <a:rPr lang="nl-NL" sz="3700" b="1" dirty="0">
                <a:solidFill>
                  <a:schemeClr val="bg1"/>
                </a:solidFill>
              </a:rPr>
              <a:t>Suggesties voor afbeeldingen lesmateriaal</a:t>
            </a:r>
          </a:p>
        </p:txBody>
      </p:sp>
      <p:pic>
        <p:nvPicPr>
          <p:cNvPr id="5" name="Afbeelding 4">
            <a:extLst>
              <a:ext uri="{FF2B5EF4-FFF2-40B4-BE49-F238E27FC236}">
                <a16:creationId xmlns:a16="http://schemas.microsoft.com/office/drawing/2014/main" id="{8227F76B-6CFC-4B46-988A-F2650F842F9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928812" y="1421347"/>
            <a:ext cx="8334375" cy="5436654"/>
          </a:xfrm>
          <a:prstGeom prst="rect">
            <a:avLst/>
          </a:prstGeom>
        </p:spPr>
      </p:pic>
    </p:spTree>
    <p:extLst>
      <p:ext uri="{BB962C8B-B14F-4D97-AF65-F5344CB8AC3E}">
        <p14:creationId xmlns:p14="http://schemas.microsoft.com/office/powerpoint/2010/main" val="3089944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4" name="Google Shape;96;p2">
            <a:extLst>
              <a:ext uri="{FF2B5EF4-FFF2-40B4-BE49-F238E27FC236}">
                <a16:creationId xmlns:a16="http://schemas.microsoft.com/office/drawing/2014/main" id="{6349B666-B075-47BB-A7C3-DE4B73072058}"/>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
        <p:nvSpPr>
          <p:cNvPr id="7" name="Google Shape;85;p1">
            <a:extLst>
              <a:ext uri="{FF2B5EF4-FFF2-40B4-BE49-F238E27FC236}">
                <a16:creationId xmlns:a16="http://schemas.microsoft.com/office/drawing/2014/main" id="{68546563-C221-4CD5-AC75-0CA52443A0EA}"/>
              </a:ext>
            </a:extLst>
          </p:cNvPr>
          <p:cNvSpPr txBox="1">
            <a:spLocks/>
          </p:cNvSpPr>
          <p:nvPr/>
        </p:nvSpPr>
        <p:spPr>
          <a:xfrm>
            <a:off x="0" y="637309"/>
            <a:ext cx="12192000" cy="784037"/>
          </a:xfrm>
          <a:prstGeom prst="rect">
            <a:avLst/>
          </a:prstGeom>
          <a:solidFill>
            <a:srgbClr val="FF6600"/>
          </a:solid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lnSpc>
                <a:spcPct val="70000"/>
              </a:lnSpc>
              <a:spcBef>
                <a:spcPts val="0"/>
              </a:spcBef>
              <a:buSzPts val="3200"/>
              <a:buNone/>
            </a:pPr>
            <a:r>
              <a:rPr lang="nl-NL" sz="3700" b="1" dirty="0">
                <a:solidFill>
                  <a:schemeClr val="bg1"/>
                </a:solidFill>
              </a:rPr>
              <a:t>Suggesties voor afbeeldingen lesmateriaal</a:t>
            </a:r>
          </a:p>
        </p:txBody>
      </p:sp>
      <p:pic>
        <p:nvPicPr>
          <p:cNvPr id="5" name="Afbeelding 4">
            <a:extLst>
              <a:ext uri="{FF2B5EF4-FFF2-40B4-BE49-F238E27FC236}">
                <a16:creationId xmlns:a16="http://schemas.microsoft.com/office/drawing/2014/main" id="{23D3D625-8CE9-4B63-8ED7-03A1CA844CDF}"/>
              </a:ext>
            </a:extLst>
          </p:cNvPr>
          <p:cNvPicPr>
            <a:picLocks noChangeAspect="1"/>
          </p:cNvPicPr>
          <p:nvPr/>
        </p:nvPicPr>
        <p:blipFill>
          <a:blip r:embed="rId4"/>
          <a:stretch>
            <a:fillRect/>
          </a:stretch>
        </p:blipFill>
        <p:spPr>
          <a:xfrm>
            <a:off x="2510178" y="1489512"/>
            <a:ext cx="7171644" cy="5368488"/>
          </a:xfrm>
          <a:prstGeom prst="rect">
            <a:avLst/>
          </a:prstGeom>
        </p:spPr>
      </p:pic>
    </p:spTree>
    <p:extLst>
      <p:ext uri="{BB962C8B-B14F-4D97-AF65-F5344CB8AC3E}">
        <p14:creationId xmlns:p14="http://schemas.microsoft.com/office/powerpoint/2010/main" val="3770711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FF1D521-15DB-4246-B6CC-4D32BC85E99B}"/>
              </a:ext>
            </a:extLst>
          </p:cNvPr>
          <p:cNvSpPr>
            <a:spLocks noGrp="1"/>
          </p:cNvSpPr>
          <p:nvPr>
            <p:ph type="body" idx="1"/>
          </p:nvPr>
        </p:nvSpPr>
        <p:spPr/>
        <p:txBody>
          <a:bodyPr>
            <a:normAutofit/>
          </a:bodyPr>
          <a:lstStyle/>
          <a:p>
            <a:r>
              <a:rPr lang="nl-NL" sz="1400" dirty="0" err="1">
                <a:solidFill>
                  <a:schemeClr val="tx1"/>
                </a:solidFill>
                <a:latin typeface="Calibri" panose="020F0502020204030204" pitchFamily="34" charset="0"/>
                <a:cs typeface="Calibri" panose="020F0502020204030204" pitchFamily="34" charset="0"/>
                <a:hlinkClick r:id="rId3"/>
              </a:rPr>
              <a:t>www.orangetheworld.nl</a:t>
            </a:r>
            <a:r>
              <a:rPr lang="nl-NL" sz="1400" dirty="0">
                <a:solidFill>
                  <a:schemeClr val="tx1"/>
                </a:solidFill>
                <a:latin typeface="Calibri" panose="020F0502020204030204" pitchFamily="34" charset="0"/>
                <a:cs typeface="Calibri" panose="020F0502020204030204" pitchFamily="34" charset="0"/>
              </a:rPr>
              <a:t> </a:t>
            </a:r>
          </a:p>
          <a:p>
            <a:r>
              <a:rPr lang="nl-NL" sz="1400" dirty="0" err="1">
                <a:solidFill>
                  <a:schemeClr val="tx1"/>
                </a:solidFill>
                <a:latin typeface="Calibri" panose="020F0502020204030204" pitchFamily="34" charset="0"/>
                <a:cs typeface="Calibri" panose="020F0502020204030204" pitchFamily="34" charset="0"/>
                <a:hlinkClick r:id="rId4"/>
              </a:rPr>
              <a:t>www.soroptimist.nl</a:t>
            </a:r>
            <a:r>
              <a:rPr lang="nl-NL" sz="1400" dirty="0">
                <a:solidFill>
                  <a:schemeClr val="tx1"/>
                </a:solidFill>
                <a:latin typeface="Calibri" panose="020F0502020204030204" pitchFamily="34" charset="0"/>
                <a:cs typeface="Calibri" panose="020F0502020204030204" pitchFamily="34" charset="0"/>
              </a:rPr>
              <a:t> </a:t>
            </a:r>
          </a:p>
          <a:p>
            <a:r>
              <a:rPr lang="nl-NL" sz="1400" dirty="0" err="1">
                <a:solidFill>
                  <a:schemeClr val="tx1"/>
                </a:solidFill>
                <a:latin typeface="Calibri" panose="020F0502020204030204" pitchFamily="34" charset="0"/>
                <a:cs typeface="Calibri" panose="020F0502020204030204" pitchFamily="34" charset="0"/>
                <a:hlinkClick r:id="rId5"/>
              </a:rPr>
              <a:t>www.zontanederland.nl</a:t>
            </a:r>
            <a:endParaRPr lang="nl-NL" sz="1400" dirty="0">
              <a:solidFill>
                <a:schemeClr val="tx1"/>
              </a:solidFill>
              <a:latin typeface="Calibri" panose="020F0502020204030204" pitchFamily="34" charset="0"/>
              <a:cs typeface="Calibri" panose="020F0502020204030204" pitchFamily="34" charset="0"/>
            </a:endParaRPr>
          </a:p>
          <a:p>
            <a:r>
              <a:rPr lang="nl-NL" sz="1400" dirty="0">
                <a:solidFill>
                  <a:schemeClr val="tx1"/>
                </a:solidFill>
                <a:latin typeface="Calibri" panose="020F0502020204030204" pitchFamily="34" charset="0"/>
                <a:cs typeface="Calibri" panose="020F0502020204030204" pitchFamily="34" charset="0"/>
              </a:rPr>
              <a:t>Foto’s Kampen: Freddy Schinkel </a:t>
            </a:r>
          </a:p>
          <a:p>
            <a:r>
              <a:rPr lang="nl-NL" sz="1400" dirty="0">
                <a:solidFill>
                  <a:schemeClr val="tx1"/>
                </a:solidFill>
                <a:latin typeface="Calibri" panose="020F0502020204030204" pitchFamily="34" charset="0"/>
                <a:cs typeface="Calibri" panose="020F0502020204030204" pitchFamily="34" charset="0"/>
              </a:rPr>
              <a:t>Foto’s Zwolle: </a:t>
            </a:r>
            <a:r>
              <a:rPr lang="nl-NL" sz="1400" dirty="0" err="1">
                <a:solidFill>
                  <a:schemeClr val="tx1"/>
                </a:solidFill>
                <a:latin typeface="Calibri" panose="020F0502020204030204" pitchFamily="34" charset="0"/>
                <a:cs typeface="Calibri" panose="020F0502020204030204" pitchFamily="34" charset="0"/>
              </a:rPr>
              <a:t>Soroptimistclub</a:t>
            </a:r>
            <a:r>
              <a:rPr lang="nl-NL" sz="1400" dirty="0">
                <a:solidFill>
                  <a:schemeClr val="tx1"/>
                </a:solidFill>
                <a:latin typeface="Calibri" panose="020F0502020204030204" pitchFamily="34" charset="0"/>
                <a:cs typeface="Calibri" panose="020F0502020204030204" pitchFamily="34" charset="0"/>
              </a:rPr>
              <a:t> Zwolle </a:t>
            </a:r>
          </a:p>
          <a:p>
            <a:r>
              <a:rPr lang="nl-NL" sz="1400" dirty="0" err="1">
                <a:latin typeface="Calibri" panose="020F0502020204030204" pitchFamily="34" charset="0"/>
                <a:cs typeface="Calibri" panose="020F0502020204030204" pitchFamily="34" charset="0"/>
                <a:hlinkClick r:id="rId6"/>
              </a:rPr>
              <a:t>www.vpro.nl</a:t>
            </a:r>
            <a:r>
              <a:rPr lang="nl-NL" sz="1400" dirty="0">
                <a:latin typeface="Calibri" panose="020F0502020204030204" pitchFamily="34" charset="0"/>
                <a:cs typeface="Calibri" panose="020F0502020204030204" pitchFamily="34" charset="0"/>
                <a:hlinkClick r:id="rId6"/>
              </a:rPr>
              <a:t>/lees/specials/2021/lhbtqiaplus/lhbtqiaplus-meer-dan-een-afkorting.html</a:t>
            </a:r>
            <a:endParaRPr lang="nl-NL" sz="1400" dirty="0">
              <a:latin typeface="Calibri" panose="020F0502020204030204" pitchFamily="34" charset="0"/>
              <a:cs typeface="Calibri" panose="020F0502020204030204" pitchFamily="34" charset="0"/>
            </a:endParaRPr>
          </a:p>
          <a:p>
            <a:r>
              <a:rPr lang="nl-NL" sz="1400" b="0" i="0" u="none" strike="noStrike" cap="none" dirty="0" err="1">
                <a:solidFill>
                  <a:schemeClr val="tx1"/>
                </a:solidFill>
                <a:latin typeface="Calibri" panose="020F0502020204030204" pitchFamily="34" charset="0"/>
                <a:cs typeface="Calibri" panose="020F0502020204030204" pitchFamily="34" charset="0"/>
                <a:sym typeface="Calibri"/>
                <a:hlinkClick r:id="rId7"/>
              </a:rPr>
              <a:t>veiligthuis.nl</a:t>
            </a:r>
            <a:r>
              <a:rPr lang="nl-NL" sz="1400" dirty="0">
                <a:solidFill>
                  <a:schemeClr val="tx1"/>
                </a:solidFill>
                <a:latin typeface="Calibri" panose="020F0502020204030204" pitchFamily="34" charset="0"/>
                <a:cs typeface="Calibri" panose="020F0502020204030204" pitchFamily="34" charset="0"/>
              </a:rPr>
              <a:t> </a:t>
            </a:r>
          </a:p>
          <a:p>
            <a:r>
              <a:rPr lang="nl-NL" sz="1400" b="0" i="0" u="none" strike="noStrike" cap="none" dirty="0" err="1">
                <a:solidFill>
                  <a:schemeClr val="tx1"/>
                </a:solidFill>
                <a:latin typeface="Calibri" panose="020F0502020204030204" pitchFamily="34" charset="0"/>
                <a:cs typeface="Calibri" panose="020F0502020204030204" pitchFamily="34" charset="0"/>
                <a:sym typeface="Calibri"/>
                <a:hlinkClick r:id="rId8"/>
              </a:rPr>
              <a:t>www.kindertelefoon.nl</a:t>
            </a:r>
            <a:r>
              <a:rPr lang="nl-NL" sz="1400" b="0" i="0" u="none" strike="noStrike" cap="none" dirty="0">
                <a:solidFill>
                  <a:schemeClr val="tx1"/>
                </a:solidFill>
                <a:latin typeface="Calibri" panose="020F0502020204030204" pitchFamily="34" charset="0"/>
                <a:cs typeface="Calibri" panose="020F0502020204030204" pitchFamily="34" charset="0"/>
                <a:sym typeface="Calibri"/>
                <a:hlinkClick r:id="rId8"/>
              </a:rPr>
              <a:t>/bellen</a:t>
            </a:r>
            <a:endParaRPr lang="nl-NL" sz="1400" b="0" i="0" u="none" strike="noStrike" cap="none" dirty="0">
              <a:solidFill>
                <a:schemeClr val="tx1"/>
              </a:solidFill>
              <a:latin typeface="Calibri" panose="020F0502020204030204" pitchFamily="34" charset="0"/>
              <a:cs typeface="Calibri" panose="020F0502020204030204" pitchFamily="34" charset="0"/>
              <a:sym typeface="Calibri"/>
            </a:endParaRPr>
          </a:p>
          <a:p>
            <a:r>
              <a:rPr lang="nl-NL" sz="1400" b="0" i="0" u="none" strike="noStrike" cap="none" dirty="0" err="1">
                <a:solidFill>
                  <a:schemeClr val="tx1"/>
                </a:solidFill>
                <a:latin typeface="Calibri" panose="020F0502020204030204" pitchFamily="34" charset="0"/>
                <a:cs typeface="Calibri" panose="020F0502020204030204" pitchFamily="34" charset="0"/>
                <a:sym typeface="Calibri"/>
                <a:hlinkClick r:id="rId9"/>
              </a:rPr>
              <a:t>www.allesoke.nl</a:t>
            </a:r>
            <a:r>
              <a:rPr lang="nl-NL" sz="1400" dirty="0">
                <a:solidFill>
                  <a:schemeClr val="tx1"/>
                </a:solidFill>
                <a:latin typeface="Calibri" panose="020F0502020204030204" pitchFamily="34" charset="0"/>
                <a:cs typeface="Calibri" panose="020F0502020204030204" pitchFamily="34" charset="0"/>
              </a:rPr>
              <a:t> </a:t>
            </a:r>
          </a:p>
          <a:p>
            <a:r>
              <a:rPr lang="nl-NL" sz="1400" b="0" i="0" u="none" strike="noStrike" dirty="0">
                <a:solidFill>
                  <a:srgbClr val="000000"/>
                </a:solidFill>
                <a:effectLst/>
                <a:latin typeface="Calibri" panose="020F0502020204030204" pitchFamily="34" charset="0"/>
                <a:cs typeface="Calibri" panose="020F0502020204030204" pitchFamily="34" charset="0"/>
              </a:rPr>
              <a:t>Piramide van geweld: </a:t>
            </a:r>
            <a:r>
              <a:rPr lang="nl-NL" sz="1400" b="0" i="0" u="none" strike="noStrike" dirty="0">
                <a:solidFill>
                  <a:srgbClr val="000000"/>
                </a:solidFill>
                <a:effectLst/>
                <a:latin typeface="Calibri" panose="020F0502020204030204" pitchFamily="34" charset="0"/>
                <a:cs typeface="Calibri" panose="020F0502020204030204" pitchFamily="34" charset="0"/>
                <a:hlinkClick r:id="rId10"/>
              </a:rPr>
              <a:t>Mas </a:t>
            </a:r>
            <a:r>
              <a:rPr lang="nl-NL" sz="1400" b="0" i="0" u="none" strike="noStrike" dirty="0" err="1">
                <a:solidFill>
                  <a:srgbClr val="000000"/>
                </a:solidFill>
                <a:effectLst/>
                <a:latin typeface="Calibri" panose="020F0502020204030204" pitchFamily="34" charset="0"/>
                <a:cs typeface="Calibri" panose="020F0502020204030204" pitchFamily="34" charset="0"/>
                <a:hlinkClick r:id="rId10"/>
              </a:rPr>
              <a:t>Hab</a:t>
            </a:r>
            <a:r>
              <a:rPr lang="nl-NL" sz="1400" b="0" i="0" u="none" strike="noStrike" dirty="0">
                <a:solidFill>
                  <a:srgbClr val="000000"/>
                </a:solidFill>
                <a:effectLst/>
                <a:latin typeface="Calibri" panose="020F0502020204030204" pitchFamily="34" charset="0"/>
                <a:cs typeface="Calibri" panose="020F0502020204030204" pitchFamily="34" charset="0"/>
              </a:rPr>
              <a:t> </a:t>
            </a:r>
          </a:p>
          <a:p>
            <a:r>
              <a:rPr lang="nl-NL" sz="1400" b="0" i="0" u="none" strike="noStrike" dirty="0" err="1">
                <a:solidFill>
                  <a:schemeClr val="tx1"/>
                </a:solidFill>
                <a:effectLst/>
                <a:latin typeface="Calibri" panose="020F0502020204030204" pitchFamily="34" charset="0"/>
                <a:cs typeface="Calibri" panose="020F0502020204030204" pitchFamily="34" charset="0"/>
                <a:hlinkClick r:id="rId11"/>
              </a:rPr>
              <a:t>www.emancipator.nl</a:t>
            </a:r>
            <a:endParaRPr lang="nl-NL" sz="1400" b="0" i="0" u="none" strike="noStrike" dirty="0">
              <a:solidFill>
                <a:schemeClr val="tx1"/>
              </a:solidFill>
              <a:effectLst/>
              <a:latin typeface="Calibri" panose="020F0502020204030204" pitchFamily="34" charset="0"/>
              <a:cs typeface="Calibri" panose="020F0502020204030204" pitchFamily="34" charset="0"/>
            </a:endParaRPr>
          </a:p>
          <a:p>
            <a:r>
              <a:rPr lang="nl-NL" sz="1400" dirty="0">
                <a:solidFill>
                  <a:schemeClr val="tx1"/>
                </a:solidFill>
                <a:latin typeface="Calibri" panose="020F0502020204030204" pitchFamily="34" charset="0"/>
                <a:cs typeface="Calibri" panose="020F0502020204030204" pitchFamily="34" charset="0"/>
              </a:rPr>
              <a:t>Foto’s: </a:t>
            </a:r>
            <a:r>
              <a:rPr lang="nl-NL" sz="1400" dirty="0" err="1">
                <a:solidFill>
                  <a:schemeClr val="tx1"/>
                </a:solidFill>
                <a:latin typeface="Calibri" panose="020F0502020204030204" pitchFamily="34" charset="0"/>
                <a:cs typeface="Calibri" panose="020F0502020204030204" pitchFamily="34" charset="0"/>
                <a:hlinkClick r:id="rId12"/>
              </a:rPr>
              <a:t>https</a:t>
            </a:r>
            <a:r>
              <a:rPr lang="nl-NL" sz="1400" dirty="0">
                <a:solidFill>
                  <a:schemeClr val="tx1"/>
                </a:solidFill>
                <a:latin typeface="Calibri" panose="020F0502020204030204" pitchFamily="34" charset="0"/>
                <a:cs typeface="Calibri" panose="020F0502020204030204" pitchFamily="34" charset="0"/>
                <a:hlinkClick r:id="rId12"/>
              </a:rPr>
              <a:t>://</a:t>
            </a:r>
            <a:r>
              <a:rPr lang="nl-NL" sz="1400" dirty="0" err="1">
                <a:solidFill>
                  <a:schemeClr val="tx1"/>
                </a:solidFill>
                <a:latin typeface="Calibri" panose="020F0502020204030204" pitchFamily="34" charset="0"/>
                <a:cs typeface="Calibri" panose="020F0502020204030204" pitchFamily="34" charset="0"/>
                <a:hlinkClick r:id="rId12"/>
              </a:rPr>
              <a:t>www.shutterstock.com</a:t>
            </a:r>
            <a:r>
              <a:rPr lang="nl-NL" sz="1400" dirty="0">
                <a:solidFill>
                  <a:schemeClr val="tx1"/>
                </a:solidFill>
                <a:latin typeface="Calibri" panose="020F0502020204030204" pitchFamily="34" charset="0"/>
                <a:cs typeface="Calibri" panose="020F0502020204030204" pitchFamily="34" charset="0"/>
                <a:hlinkClick r:id="rId12"/>
              </a:rPr>
              <a:t>/nl</a:t>
            </a:r>
            <a:endParaRPr lang="nl-NL" sz="1400" b="0" i="0" u="none" strike="noStrike" dirty="0">
              <a:solidFill>
                <a:schemeClr val="tx1"/>
              </a:solidFill>
              <a:effectLst/>
              <a:latin typeface="Calibri" panose="020F0502020204030204" pitchFamily="34" charset="0"/>
              <a:cs typeface="Calibri" panose="020F0502020204030204" pitchFamily="34" charset="0"/>
            </a:endParaRPr>
          </a:p>
          <a:p>
            <a:endParaRPr lang="nl-NL" sz="1400" b="0" i="0" u="none" strike="noStrike" cap="none" dirty="0">
              <a:solidFill>
                <a:schemeClr val="tx1"/>
              </a:solidFill>
              <a:latin typeface="Calibri"/>
              <a:ea typeface="Calibri"/>
              <a:cs typeface="Calibri"/>
              <a:sym typeface="Calibri"/>
            </a:endParaRPr>
          </a:p>
          <a:p>
            <a:endParaRPr lang="nl-NL" sz="1400" dirty="0"/>
          </a:p>
        </p:txBody>
      </p:sp>
      <p:sp>
        <p:nvSpPr>
          <p:cNvPr id="5" name="Tijdelijke aanduiding voor tekst 4">
            <a:extLst>
              <a:ext uri="{FF2B5EF4-FFF2-40B4-BE49-F238E27FC236}">
                <a16:creationId xmlns:a16="http://schemas.microsoft.com/office/drawing/2014/main" id="{5E168A34-BC43-4293-930F-E1D70B21883E}"/>
              </a:ext>
            </a:extLst>
          </p:cNvPr>
          <p:cNvSpPr>
            <a:spLocks noGrp="1"/>
          </p:cNvSpPr>
          <p:nvPr>
            <p:ph type="body" idx="2"/>
          </p:nvPr>
        </p:nvSpPr>
        <p:spPr/>
        <p:txBody>
          <a:bodyPr>
            <a:normAutofit fontScale="92500" lnSpcReduction="10000"/>
          </a:bodyPr>
          <a:lstStyle/>
          <a:p>
            <a:r>
              <a:rPr lang="nl-NL" sz="1500" dirty="0">
                <a:solidFill>
                  <a:schemeClr val="tx1"/>
                </a:solidFill>
                <a:latin typeface="Calibri" panose="020F0502020204030204" pitchFamily="34" charset="0"/>
                <a:cs typeface="Calibri" panose="020F0502020204030204" pitchFamily="34" charset="0"/>
              </a:rPr>
              <a:t>Films Marloes en Tessel: </a:t>
            </a:r>
            <a:r>
              <a:rPr lang="nl-NL" sz="1500" i="0" u="sng" strike="noStrike" dirty="0" err="1">
                <a:solidFill>
                  <a:srgbClr val="196AD4"/>
                </a:solidFill>
                <a:effectLst/>
                <a:latin typeface="Calibri" panose="020F0502020204030204" pitchFamily="34" charset="0"/>
                <a:cs typeface="Calibri" panose="020F0502020204030204" pitchFamily="34" charset="0"/>
                <a:hlinkClick r:id="rId13"/>
              </a:rPr>
              <a:t>www.ripplefilm.nl</a:t>
            </a:r>
            <a:r>
              <a:rPr lang="nl-NL" sz="1500" dirty="0">
                <a:solidFill>
                  <a:schemeClr val="tx1"/>
                </a:solidFill>
                <a:latin typeface="Calibri" panose="020F0502020204030204" pitchFamily="34" charset="0"/>
                <a:cs typeface="Calibri" panose="020F0502020204030204" pitchFamily="34" charset="0"/>
              </a:rPr>
              <a:t> i.s.m. Tjitske Visscher </a:t>
            </a:r>
            <a:endParaRPr lang="nl-NL" sz="1500" i="0" u="sng" strike="noStrike" dirty="0">
              <a:solidFill>
                <a:srgbClr val="196AD4"/>
              </a:solidFill>
              <a:effectLst/>
              <a:latin typeface="Calibri" panose="020F0502020204030204" pitchFamily="34" charset="0"/>
              <a:cs typeface="Calibri" panose="020F0502020204030204" pitchFamily="34" charset="0"/>
            </a:endParaRPr>
          </a:p>
          <a:p>
            <a:r>
              <a:rPr lang="nl-NL" sz="1500">
                <a:latin typeface="Calibri" panose="020F0502020204030204" pitchFamily="34" charset="0"/>
                <a:cs typeface="Calibri" panose="020F0502020204030204" pitchFamily="34" charset="0"/>
              </a:rPr>
              <a:t>Diverse </a:t>
            </a:r>
            <a:r>
              <a:rPr lang="nl-NL" sz="1500" dirty="0">
                <a:latin typeface="Calibri" panose="020F0502020204030204" pitchFamily="34" charset="0"/>
                <a:cs typeface="Calibri" panose="020F0502020204030204" pitchFamily="34" charset="0"/>
              </a:rPr>
              <a:t>afbeeldingen: </a:t>
            </a:r>
            <a:r>
              <a:rPr lang="nl-NL" sz="1500" dirty="0" err="1">
                <a:latin typeface="Calibri" panose="020F0502020204030204" pitchFamily="34" charset="0"/>
                <a:cs typeface="Calibri" panose="020F0502020204030204" pitchFamily="34" charset="0"/>
                <a:hlinkClick r:id="rId14"/>
              </a:rPr>
              <a:t>wol.jw.org</a:t>
            </a:r>
            <a:r>
              <a:rPr lang="nl-NL" sz="1500" dirty="0">
                <a:latin typeface="Calibri" panose="020F0502020204030204" pitchFamily="34" charset="0"/>
                <a:cs typeface="Calibri" panose="020F0502020204030204" pitchFamily="34" charset="0"/>
              </a:rPr>
              <a:t>,  </a:t>
            </a:r>
            <a:r>
              <a:rPr lang="nl-NL" sz="1500" dirty="0">
                <a:latin typeface="Calibri" panose="020F0502020204030204" pitchFamily="34" charset="0"/>
                <a:cs typeface="Calibri" panose="020F0502020204030204" pitchFamily="34" charset="0"/>
                <a:hlinkClick r:id="rId15"/>
              </a:rPr>
              <a:t>https://</a:t>
            </a:r>
            <a:r>
              <a:rPr lang="nl-NL" sz="1500" dirty="0" err="1">
                <a:latin typeface="Calibri" panose="020F0502020204030204" pitchFamily="34" charset="0"/>
                <a:cs typeface="Calibri" panose="020F0502020204030204" pitchFamily="34" charset="0"/>
                <a:hlinkClick r:id="rId15"/>
              </a:rPr>
              <a:t>wibnet.nl</a:t>
            </a:r>
            <a:r>
              <a:rPr lang="nl-NL" sz="1500" dirty="0">
                <a:latin typeface="Calibri" panose="020F0502020204030204" pitchFamily="34" charset="0"/>
                <a:cs typeface="Calibri" panose="020F0502020204030204" pitchFamily="34" charset="0"/>
              </a:rPr>
              <a:t> , </a:t>
            </a:r>
            <a:r>
              <a:rPr lang="nl-NL" sz="1500" dirty="0" err="1">
                <a:solidFill>
                  <a:schemeClr val="tx1"/>
                </a:solidFill>
                <a:latin typeface="Calibri" panose="020F0502020204030204" pitchFamily="34" charset="0"/>
                <a:cs typeface="Calibri" panose="020F0502020204030204" pitchFamily="34" charset="0"/>
                <a:hlinkClick r:id="rId16"/>
              </a:rPr>
              <a:t>Unsplash</a:t>
            </a:r>
            <a:r>
              <a:rPr lang="nl-NL" sz="1500" dirty="0">
                <a:solidFill>
                  <a:schemeClr val="tx1"/>
                </a:solidFill>
                <a:latin typeface="Calibri" panose="020F0502020204030204" pitchFamily="34" charset="0"/>
                <a:cs typeface="Calibri" panose="020F0502020204030204" pitchFamily="34" charset="0"/>
              </a:rPr>
              <a:t>, </a:t>
            </a:r>
            <a:r>
              <a:rPr lang="nl-NL" sz="1500" dirty="0">
                <a:solidFill>
                  <a:schemeClr val="tx1"/>
                </a:solidFill>
                <a:latin typeface="Calibri" panose="020F0502020204030204" pitchFamily="34" charset="0"/>
                <a:cs typeface="Calibri" panose="020F0502020204030204" pitchFamily="34" charset="0"/>
                <a:hlinkClick r:id="rId17"/>
              </a:rPr>
              <a:t>www.gaysite.nl</a:t>
            </a:r>
            <a:r>
              <a:rPr lang="nl-NL" sz="1500" dirty="0">
                <a:solidFill>
                  <a:schemeClr val="tx1"/>
                </a:solidFill>
                <a:latin typeface="Calibri" panose="020F0502020204030204" pitchFamily="34" charset="0"/>
                <a:cs typeface="Calibri" panose="020F0502020204030204" pitchFamily="34" charset="0"/>
              </a:rPr>
              <a:t>,  </a:t>
            </a:r>
            <a:r>
              <a:rPr lang="nl-NL" sz="1500" dirty="0">
                <a:solidFill>
                  <a:schemeClr val="tx1"/>
                </a:solidFill>
                <a:latin typeface="Calibri" panose="020F0502020204030204" pitchFamily="34" charset="0"/>
                <a:cs typeface="Calibri" panose="020F0502020204030204" pitchFamily="34" charset="0"/>
                <a:hlinkClick r:id="rId18"/>
              </a:rPr>
              <a:t>https://</a:t>
            </a:r>
            <a:r>
              <a:rPr lang="nl-NL" sz="1500" dirty="0" err="1">
                <a:solidFill>
                  <a:schemeClr val="tx1"/>
                </a:solidFill>
                <a:latin typeface="Calibri" panose="020F0502020204030204" pitchFamily="34" charset="0"/>
                <a:cs typeface="Calibri" panose="020F0502020204030204" pitchFamily="34" charset="0"/>
                <a:hlinkClick r:id="rId18"/>
              </a:rPr>
              <a:t>mensenrechten.nl</a:t>
            </a:r>
            <a:endParaRPr lang="nl-NL" sz="1500" dirty="0">
              <a:solidFill>
                <a:schemeClr val="tx1"/>
              </a:solidFill>
              <a:latin typeface="Calibri" panose="020F0502020204030204" pitchFamily="34" charset="0"/>
              <a:cs typeface="Calibri" panose="020F0502020204030204" pitchFamily="34" charset="0"/>
            </a:endParaRPr>
          </a:p>
          <a:p>
            <a:r>
              <a:rPr lang="nl-NL" sz="1500" dirty="0">
                <a:latin typeface="Calibri" panose="020F0502020204030204" pitchFamily="34" charset="0"/>
                <a:cs typeface="Calibri" panose="020F0502020204030204" pitchFamily="34" charset="0"/>
              </a:rPr>
              <a:t>Diverse sheets: tekeningen Merel Barends </a:t>
            </a:r>
            <a:r>
              <a:rPr lang="nl-NL" sz="1500" dirty="0" err="1">
                <a:latin typeface="Calibri" panose="020F0502020204030204" pitchFamily="34" charset="0"/>
                <a:cs typeface="Calibri" panose="020F0502020204030204" pitchFamily="34" charset="0"/>
                <a:hlinkClick r:id="rId19"/>
              </a:rPr>
              <a:t>www.oneworld.nl</a:t>
            </a:r>
            <a:r>
              <a:rPr lang="nl-NL" sz="1500" dirty="0">
                <a:latin typeface="Calibri" panose="020F0502020204030204" pitchFamily="34" charset="0"/>
                <a:cs typeface="Calibri" panose="020F0502020204030204" pitchFamily="34" charset="0"/>
                <a:hlinkClick r:id="rId19"/>
              </a:rPr>
              <a:t>/kijkenluisteren/strip/</a:t>
            </a:r>
            <a:r>
              <a:rPr lang="nl-NL" sz="1500" dirty="0">
                <a:latin typeface="Calibri" panose="020F0502020204030204" pitchFamily="34" charset="0"/>
                <a:cs typeface="Calibri" panose="020F0502020204030204" pitchFamily="34" charset="0"/>
              </a:rPr>
              <a:t> en </a:t>
            </a:r>
            <a:r>
              <a:rPr lang="nl-NL" sz="1500" dirty="0">
                <a:latin typeface="Calibri" panose="020F0502020204030204" pitchFamily="34" charset="0"/>
                <a:cs typeface="Calibri" panose="020F0502020204030204" pitchFamily="34" charset="0"/>
                <a:hlinkClick r:id="rId20"/>
              </a:rPr>
              <a:t>https://</a:t>
            </a:r>
            <a:r>
              <a:rPr lang="nl-NL" sz="1500" dirty="0" err="1">
                <a:latin typeface="Calibri" panose="020F0502020204030204" pitchFamily="34" charset="0"/>
                <a:cs typeface="Calibri" panose="020F0502020204030204" pitchFamily="34" charset="0"/>
                <a:hlinkClick r:id="rId20"/>
              </a:rPr>
              <a:t>merelbarends.com</a:t>
            </a:r>
            <a:r>
              <a:rPr lang="nl-NL" sz="1500" dirty="0">
                <a:latin typeface="Calibri" panose="020F0502020204030204" pitchFamily="34" charset="0"/>
                <a:cs typeface="Calibri" panose="020F0502020204030204" pitchFamily="34" charset="0"/>
              </a:rPr>
              <a:t> </a:t>
            </a:r>
          </a:p>
          <a:p>
            <a:r>
              <a:rPr lang="nl-NL" sz="1500" dirty="0" err="1">
                <a:solidFill>
                  <a:schemeClr val="tx1"/>
                </a:solidFill>
                <a:latin typeface="Calibri" panose="020F0502020204030204" pitchFamily="34" charset="0"/>
                <a:cs typeface="Calibri" panose="020F0502020204030204" pitchFamily="34" charset="0"/>
                <a:hlinkClick r:id="rId21"/>
              </a:rPr>
              <a:t>www.politie.nl</a:t>
            </a:r>
            <a:r>
              <a:rPr lang="nl-NL" sz="1500" dirty="0">
                <a:solidFill>
                  <a:schemeClr val="tx1"/>
                </a:solidFill>
                <a:latin typeface="Calibri" panose="020F0502020204030204" pitchFamily="34" charset="0"/>
                <a:cs typeface="Calibri" panose="020F0502020204030204" pitchFamily="34" charset="0"/>
                <a:hlinkClick r:id="rId21"/>
              </a:rPr>
              <a:t>/onderwerpen</a:t>
            </a:r>
            <a:r>
              <a:rPr lang="nl-NL" sz="1500" dirty="0">
                <a:solidFill>
                  <a:schemeClr val="tx1"/>
                </a:solidFill>
                <a:latin typeface="Calibri" panose="020F0502020204030204" pitchFamily="34" charset="0"/>
                <a:cs typeface="Calibri" panose="020F0502020204030204" pitchFamily="34" charset="0"/>
              </a:rPr>
              <a:t> </a:t>
            </a:r>
          </a:p>
          <a:p>
            <a:r>
              <a:rPr lang="nl-NL" sz="1500" dirty="0" err="1">
                <a:solidFill>
                  <a:schemeClr val="tx1"/>
                </a:solidFill>
                <a:latin typeface="Calibri" panose="020F0502020204030204" pitchFamily="34" charset="0"/>
                <a:cs typeface="Calibri" panose="020F0502020204030204" pitchFamily="34" charset="0"/>
                <a:hlinkClick r:id="rId22"/>
              </a:rPr>
              <a:t>www.cbs.nl</a:t>
            </a:r>
            <a:r>
              <a:rPr lang="nl-NL" sz="1500" dirty="0">
                <a:solidFill>
                  <a:schemeClr val="tx1"/>
                </a:solidFill>
                <a:latin typeface="Calibri" panose="020F0502020204030204" pitchFamily="34" charset="0"/>
                <a:cs typeface="Calibri" panose="020F0502020204030204" pitchFamily="34" charset="0"/>
                <a:hlinkClick r:id="rId22"/>
              </a:rPr>
              <a:t>/nl-nl/nieuws/2022/17/meer-adviezen-maar-minder-meldingen-kindermishandeling-en-huiselijk-geweld</a:t>
            </a:r>
            <a:endParaRPr lang="nl-NL" sz="1500" dirty="0">
              <a:solidFill>
                <a:schemeClr val="tx1"/>
              </a:solidFill>
              <a:latin typeface="Calibri" panose="020F0502020204030204" pitchFamily="34" charset="0"/>
              <a:cs typeface="Calibri" panose="020F0502020204030204" pitchFamily="34" charset="0"/>
            </a:endParaRPr>
          </a:p>
          <a:p>
            <a:pPr>
              <a:lnSpc>
                <a:spcPct val="100000"/>
              </a:lnSpc>
            </a:pPr>
            <a:r>
              <a:rPr lang="nl-NL" sz="1500" dirty="0">
                <a:solidFill>
                  <a:schemeClr val="tx1"/>
                </a:solidFill>
                <a:latin typeface="Calibri" panose="020F0502020204030204" pitchFamily="34" charset="0"/>
                <a:cs typeface="Calibri" panose="020F0502020204030204" pitchFamily="34" charset="0"/>
              </a:rPr>
              <a:t>Samenstellers: Hilde van Werven en Kitty de Vries (</a:t>
            </a:r>
            <a:r>
              <a:rPr lang="nl-NL" sz="1500" dirty="0" err="1">
                <a:solidFill>
                  <a:schemeClr val="tx1"/>
                </a:solidFill>
                <a:latin typeface="Calibri" panose="020F0502020204030204" pitchFamily="34" charset="0"/>
                <a:cs typeface="Calibri" panose="020F0502020204030204" pitchFamily="34" charset="0"/>
              </a:rPr>
              <a:t>Soroptimistclub</a:t>
            </a:r>
            <a:r>
              <a:rPr lang="nl-NL" sz="1500" dirty="0">
                <a:solidFill>
                  <a:schemeClr val="tx1"/>
                </a:solidFill>
                <a:latin typeface="Calibri" panose="020F0502020204030204" pitchFamily="34" charset="0"/>
                <a:cs typeface="Calibri" panose="020F0502020204030204" pitchFamily="34" charset="0"/>
              </a:rPr>
              <a:t> </a:t>
            </a:r>
            <a:r>
              <a:rPr lang="nl-NL" sz="1500" dirty="0" err="1">
                <a:solidFill>
                  <a:schemeClr val="tx1"/>
                </a:solidFill>
                <a:latin typeface="Calibri" panose="020F0502020204030204" pitchFamily="34" charset="0"/>
                <a:cs typeface="Calibri" panose="020F0502020204030204" pitchFamily="34" charset="0"/>
              </a:rPr>
              <a:t>Isalania</a:t>
            </a:r>
            <a:r>
              <a:rPr lang="nl-NL" sz="1500" dirty="0">
                <a:solidFill>
                  <a:schemeClr val="tx1"/>
                </a:solidFill>
                <a:latin typeface="Calibri" panose="020F0502020204030204" pitchFamily="34" charset="0"/>
                <a:cs typeface="Calibri" panose="020F0502020204030204" pitchFamily="34" charset="0"/>
              </a:rPr>
              <a:t> Zwolle Kampen), Tjitske Visscher (</a:t>
            </a:r>
            <a:r>
              <a:rPr lang="nl-NL" sz="1500" dirty="0" err="1">
                <a:solidFill>
                  <a:schemeClr val="tx1"/>
                </a:solidFill>
                <a:latin typeface="Calibri" panose="020F0502020204030204" pitchFamily="34" charset="0"/>
                <a:cs typeface="Calibri" panose="020F0502020204030204" pitchFamily="34" charset="0"/>
              </a:rPr>
              <a:t>Soroptimistclub</a:t>
            </a:r>
            <a:r>
              <a:rPr lang="nl-NL" sz="1500" dirty="0">
                <a:solidFill>
                  <a:schemeClr val="tx1"/>
                </a:solidFill>
                <a:latin typeface="Calibri" panose="020F0502020204030204" pitchFamily="34" charset="0"/>
                <a:cs typeface="Calibri" panose="020F0502020204030204" pitchFamily="34" charset="0"/>
              </a:rPr>
              <a:t> De Bilt-Bilthoven) en Lennart Schra (Seneca Burgerschap)</a:t>
            </a:r>
            <a:endParaRPr lang="nl-NL" sz="1500" dirty="0">
              <a:solidFill>
                <a:prstClr val="black"/>
              </a:solidFill>
              <a:latin typeface="Calibri" panose="020F0502020204030204" pitchFamily="34" charset="0"/>
              <a:cs typeface="Calibri" panose="020F0502020204030204" pitchFamily="34" charset="0"/>
            </a:endParaRPr>
          </a:p>
          <a:p>
            <a:r>
              <a:rPr lang="nl-NL" sz="1500" dirty="0">
                <a:solidFill>
                  <a:schemeClr val="tx1"/>
                </a:solidFill>
                <a:latin typeface="Calibri" panose="020F0502020204030204" pitchFamily="34" charset="0"/>
                <a:cs typeface="Calibri" panose="020F0502020204030204" pitchFamily="34" charset="0"/>
              </a:rPr>
              <a:t>Film Have a word / </a:t>
            </a:r>
            <a:r>
              <a:rPr lang="nl-NL" sz="1500" dirty="0" err="1">
                <a:solidFill>
                  <a:schemeClr val="tx1"/>
                </a:solidFill>
                <a:latin typeface="Calibri" panose="020F0502020204030204" pitchFamily="34" charset="0"/>
                <a:cs typeface="Calibri" panose="020F0502020204030204" pitchFamily="34" charset="0"/>
              </a:rPr>
              <a:t>Mayor</a:t>
            </a:r>
            <a:r>
              <a:rPr lang="nl-NL" sz="1500" dirty="0">
                <a:solidFill>
                  <a:schemeClr val="tx1"/>
                </a:solidFill>
                <a:latin typeface="Calibri" panose="020F0502020204030204" pitchFamily="34" charset="0"/>
                <a:cs typeface="Calibri" panose="020F0502020204030204" pitchFamily="34" charset="0"/>
              </a:rPr>
              <a:t> of Londen: </a:t>
            </a:r>
            <a:r>
              <a:rPr lang="nl-NL" sz="1500" dirty="0" err="1">
                <a:solidFill>
                  <a:schemeClr val="tx1"/>
                </a:solidFill>
                <a:latin typeface="Calibri" panose="020F0502020204030204" pitchFamily="34" charset="0"/>
                <a:cs typeface="Calibri" panose="020F0502020204030204" pitchFamily="34" charset="0"/>
                <a:hlinkClick r:id="rId23"/>
              </a:rPr>
              <a:t>https</a:t>
            </a:r>
            <a:r>
              <a:rPr lang="nl-NL" sz="1500" dirty="0">
                <a:solidFill>
                  <a:schemeClr val="tx1"/>
                </a:solidFill>
                <a:latin typeface="Calibri" panose="020F0502020204030204" pitchFamily="34" charset="0"/>
                <a:cs typeface="Calibri" panose="020F0502020204030204" pitchFamily="34" charset="0"/>
                <a:hlinkClick r:id="rId23"/>
              </a:rPr>
              <a:t>://</a:t>
            </a:r>
            <a:r>
              <a:rPr lang="nl-NL" sz="1500" dirty="0" err="1">
                <a:solidFill>
                  <a:schemeClr val="tx1"/>
                </a:solidFill>
                <a:latin typeface="Calibri" panose="020F0502020204030204" pitchFamily="34" charset="0"/>
                <a:cs typeface="Calibri" panose="020F0502020204030204" pitchFamily="34" charset="0"/>
                <a:hlinkClick r:id="rId23"/>
              </a:rPr>
              <a:t>www.youtube.com</a:t>
            </a:r>
            <a:r>
              <a:rPr lang="nl-NL" sz="1500" dirty="0">
                <a:solidFill>
                  <a:schemeClr val="tx1"/>
                </a:solidFill>
                <a:latin typeface="Calibri" panose="020F0502020204030204" pitchFamily="34" charset="0"/>
                <a:cs typeface="Calibri" panose="020F0502020204030204" pitchFamily="34" charset="0"/>
                <a:hlinkClick r:id="rId23"/>
              </a:rPr>
              <a:t>/</a:t>
            </a:r>
            <a:r>
              <a:rPr lang="nl-NL" sz="1500" dirty="0" err="1">
                <a:solidFill>
                  <a:schemeClr val="tx1"/>
                </a:solidFill>
                <a:latin typeface="Calibri" panose="020F0502020204030204" pitchFamily="34" charset="0"/>
                <a:cs typeface="Calibri" panose="020F0502020204030204" pitchFamily="34" charset="0"/>
                <a:hlinkClick r:id="rId23"/>
              </a:rPr>
              <a:t>watch?v</a:t>
            </a:r>
            <a:r>
              <a:rPr lang="nl-NL" sz="1500" dirty="0">
                <a:solidFill>
                  <a:schemeClr val="tx1"/>
                </a:solidFill>
                <a:latin typeface="Calibri" panose="020F0502020204030204" pitchFamily="34" charset="0"/>
                <a:cs typeface="Calibri" panose="020F0502020204030204" pitchFamily="34" charset="0"/>
                <a:hlinkClick r:id="rId23"/>
              </a:rPr>
              <a:t>=</a:t>
            </a:r>
            <a:r>
              <a:rPr lang="nl-NL" sz="1500" dirty="0" err="1">
                <a:solidFill>
                  <a:schemeClr val="tx1"/>
                </a:solidFill>
                <a:latin typeface="Calibri" panose="020F0502020204030204" pitchFamily="34" charset="0"/>
                <a:cs typeface="Calibri" panose="020F0502020204030204" pitchFamily="34" charset="0"/>
                <a:hlinkClick r:id="rId23"/>
              </a:rPr>
              <a:t>qbk3iJqmjNU</a:t>
            </a:r>
            <a:endParaRPr lang="nl-NL" sz="1500" dirty="0">
              <a:solidFill>
                <a:schemeClr val="tx1"/>
              </a:solidFill>
              <a:latin typeface="Calibri" panose="020F0502020204030204" pitchFamily="34" charset="0"/>
              <a:cs typeface="Calibri" panose="020F0502020204030204" pitchFamily="34" charset="0"/>
            </a:endParaRPr>
          </a:p>
          <a:p>
            <a:r>
              <a:rPr lang="nl-NL" sz="1500" dirty="0" err="1">
                <a:solidFill>
                  <a:schemeClr val="tx1"/>
                </a:solidFill>
                <a:latin typeface="Calibri" panose="020F0502020204030204" pitchFamily="34" charset="0"/>
                <a:cs typeface="Calibri" panose="020F0502020204030204" pitchFamily="34" charset="0"/>
                <a:hlinkClick r:id="rId6"/>
              </a:rPr>
              <a:t>https</a:t>
            </a:r>
            <a:r>
              <a:rPr lang="nl-NL" sz="1500" dirty="0">
                <a:solidFill>
                  <a:schemeClr val="tx1"/>
                </a:solidFill>
                <a:latin typeface="Calibri" panose="020F0502020204030204" pitchFamily="34" charset="0"/>
                <a:cs typeface="Calibri" panose="020F0502020204030204" pitchFamily="34" charset="0"/>
                <a:hlinkClick r:id="rId6"/>
              </a:rPr>
              <a:t>://</a:t>
            </a:r>
            <a:r>
              <a:rPr lang="nl-NL" sz="1500" dirty="0" err="1">
                <a:solidFill>
                  <a:schemeClr val="tx1"/>
                </a:solidFill>
                <a:latin typeface="Calibri" panose="020F0502020204030204" pitchFamily="34" charset="0"/>
                <a:cs typeface="Calibri" panose="020F0502020204030204" pitchFamily="34" charset="0"/>
                <a:hlinkClick r:id="rId6"/>
              </a:rPr>
              <a:t>www.vpro.nl</a:t>
            </a:r>
            <a:r>
              <a:rPr lang="nl-NL" sz="1500" dirty="0">
                <a:solidFill>
                  <a:schemeClr val="tx1"/>
                </a:solidFill>
                <a:latin typeface="Calibri" panose="020F0502020204030204" pitchFamily="34" charset="0"/>
                <a:cs typeface="Calibri" panose="020F0502020204030204" pitchFamily="34" charset="0"/>
                <a:hlinkClick r:id="rId6"/>
              </a:rPr>
              <a:t>/lees/specials/2021/</a:t>
            </a:r>
            <a:r>
              <a:rPr lang="nl-NL" sz="1500" dirty="0" err="1">
                <a:solidFill>
                  <a:schemeClr val="tx1"/>
                </a:solidFill>
                <a:latin typeface="Calibri" panose="020F0502020204030204" pitchFamily="34" charset="0"/>
                <a:cs typeface="Calibri" panose="020F0502020204030204" pitchFamily="34" charset="0"/>
                <a:hlinkClick r:id="rId6"/>
              </a:rPr>
              <a:t>lhbtqiaplus</a:t>
            </a:r>
            <a:r>
              <a:rPr lang="nl-NL" sz="1500" dirty="0">
                <a:solidFill>
                  <a:schemeClr val="tx1"/>
                </a:solidFill>
                <a:latin typeface="Calibri" panose="020F0502020204030204" pitchFamily="34" charset="0"/>
                <a:cs typeface="Calibri" panose="020F0502020204030204" pitchFamily="34" charset="0"/>
                <a:hlinkClick r:id="rId6"/>
              </a:rPr>
              <a:t>/</a:t>
            </a:r>
            <a:r>
              <a:rPr lang="nl-NL" sz="1500" dirty="0" err="1">
                <a:solidFill>
                  <a:schemeClr val="tx1"/>
                </a:solidFill>
                <a:latin typeface="Calibri" panose="020F0502020204030204" pitchFamily="34" charset="0"/>
                <a:cs typeface="Calibri" panose="020F0502020204030204" pitchFamily="34" charset="0"/>
                <a:hlinkClick r:id="rId6"/>
              </a:rPr>
              <a:t>lhbtqiaplus</a:t>
            </a:r>
            <a:r>
              <a:rPr lang="nl-NL" sz="1500" dirty="0">
                <a:solidFill>
                  <a:schemeClr val="tx1"/>
                </a:solidFill>
                <a:latin typeface="Calibri" panose="020F0502020204030204" pitchFamily="34" charset="0"/>
                <a:cs typeface="Calibri" panose="020F0502020204030204" pitchFamily="34" charset="0"/>
                <a:hlinkClick r:id="rId6"/>
              </a:rPr>
              <a:t>-meer-dan-een-</a:t>
            </a:r>
            <a:r>
              <a:rPr lang="nl-NL" sz="1500" dirty="0" err="1">
                <a:solidFill>
                  <a:schemeClr val="tx1"/>
                </a:solidFill>
                <a:latin typeface="Calibri" panose="020F0502020204030204" pitchFamily="34" charset="0"/>
                <a:cs typeface="Calibri" panose="020F0502020204030204" pitchFamily="34" charset="0"/>
                <a:hlinkClick r:id="rId6"/>
              </a:rPr>
              <a:t>afkorting.html</a:t>
            </a:r>
            <a:r>
              <a:rPr lang="nl-NL" sz="1500" dirty="0">
                <a:solidFill>
                  <a:schemeClr val="tx1"/>
                </a:solidFill>
                <a:latin typeface="Calibri" panose="020F0502020204030204" pitchFamily="34" charset="0"/>
                <a:cs typeface="Calibri" panose="020F0502020204030204" pitchFamily="34" charset="0"/>
              </a:rPr>
              <a:t>  </a:t>
            </a:r>
          </a:p>
          <a:p>
            <a:endParaRPr lang="nl-NL" sz="1400" dirty="0">
              <a:solidFill>
                <a:schemeClr val="tx1"/>
              </a:solidFill>
              <a:latin typeface="Calibri" panose="020F0502020204030204" pitchFamily="34" charset="0"/>
              <a:cs typeface="Calibri" panose="020F0502020204030204" pitchFamily="34" charset="0"/>
            </a:endParaRPr>
          </a:p>
        </p:txBody>
      </p:sp>
      <p:pic>
        <p:nvPicPr>
          <p:cNvPr id="4" name="Google Shape;96;p2">
            <a:extLst>
              <a:ext uri="{FF2B5EF4-FFF2-40B4-BE49-F238E27FC236}">
                <a16:creationId xmlns:a16="http://schemas.microsoft.com/office/drawing/2014/main" id="{50E0468C-40E8-450D-929A-495EF8ADC4EE}"/>
              </a:ext>
            </a:extLst>
          </p:cNvPr>
          <p:cNvPicPr>
            <a:picLocks noChangeAspect="1"/>
          </p:cNvPicPr>
          <p:nvPr/>
        </p:nvPicPr>
        <p:blipFill rotWithShape="1">
          <a:blip r:embed="rId24"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
        <p:nvSpPr>
          <p:cNvPr id="8" name="Google Shape;85;p1">
            <a:extLst>
              <a:ext uri="{FF2B5EF4-FFF2-40B4-BE49-F238E27FC236}">
                <a16:creationId xmlns:a16="http://schemas.microsoft.com/office/drawing/2014/main" id="{2BAA7304-2B26-4FBE-B521-7501FB93F75E}"/>
              </a:ext>
            </a:extLst>
          </p:cNvPr>
          <p:cNvSpPr txBox="1">
            <a:spLocks/>
          </p:cNvSpPr>
          <p:nvPr/>
        </p:nvSpPr>
        <p:spPr>
          <a:xfrm>
            <a:off x="0" y="637309"/>
            <a:ext cx="12192000" cy="784037"/>
          </a:xfrm>
          <a:prstGeom prst="rect">
            <a:avLst/>
          </a:prstGeom>
          <a:solidFill>
            <a:srgbClr val="FF6600"/>
          </a:solid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lnSpc>
                <a:spcPct val="70000"/>
              </a:lnSpc>
              <a:spcBef>
                <a:spcPts val="0"/>
              </a:spcBef>
              <a:buSzPts val="3200"/>
              <a:buNone/>
            </a:pPr>
            <a:r>
              <a:rPr lang="nl-NL" sz="3700" b="1" dirty="0">
                <a:solidFill>
                  <a:schemeClr val="bg1"/>
                </a:solidFill>
              </a:rPr>
              <a:t>Bronnen en extra informatie  </a:t>
            </a:r>
          </a:p>
        </p:txBody>
      </p:sp>
    </p:spTree>
    <p:extLst>
      <p:ext uri="{BB962C8B-B14F-4D97-AF65-F5344CB8AC3E}">
        <p14:creationId xmlns:p14="http://schemas.microsoft.com/office/powerpoint/2010/main" val="320282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4" name="Google Shape;114;p4"/>
          <p:cNvSpPr txBox="1">
            <a:spLocks noGrp="1"/>
          </p:cNvSpPr>
          <p:nvPr>
            <p:ph type="body" idx="1"/>
          </p:nvPr>
        </p:nvSpPr>
        <p:spPr>
          <a:xfrm>
            <a:off x="838200" y="1825625"/>
            <a:ext cx="5785624" cy="4351338"/>
          </a:xfrm>
          <a:prstGeom prst="rect">
            <a:avLst/>
          </a:prstGeom>
          <a:noFill/>
          <a:ln>
            <a:noFill/>
          </a:ln>
        </p:spPr>
        <p:txBody>
          <a:bodyPr spcFirstLastPara="1" wrap="square" lIns="91425" tIns="45700" rIns="91425" bIns="45700" anchor="t" anchorCtr="0">
            <a:normAutofit/>
          </a:bodyPr>
          <a:lstStyle/>
          <a:p>
            <a:pPr marL="228600" indent="-228600">
              <a:lnSpc>
                <a:spcPct val="110000"/>
              </a:lnSpc>
              <a:spcBef>
                <a:spcPts val="0"/>
              </a:spcBef>
              <a:buClr>
                <a:srgbClr val="FF6600"/>
              </a:buClr>
              <a:buSzPct val="100000"/>
            </a:pPr>
            <a:r>
              <a:rPr lang="nl-NL" dirty="0"/>
              <a:t>Spelregels </a:t>
            </a:r>
          </a:p>
          <a:p>
            <a:pPr marL="228600" indent="-228600">
              <a:lnSpc>
                <a:spcPct val="110000"/>
              </a:lnSpc>
              <a:spcBef>
                <a:spcPts val="0"/>
              </a:spcBef>
              <a:buClr>
                <a:srgbClr val="FF6600"/>
              </a:buClr>
              <a:buSzPct val="100000"/>
            </a:pPr>
            <a:r>
              <a:rPr lang="nl-NL" dirty="0"/>
              <a:t>Stellingen</a:t>
            </a:r>
          </a:p>
          <a:p>
            <a:pPr marL="228600" indent="-228600">
              <a:lnSpc>
                <a:spcPct val="110000"/>
              </a:lnSpc>
              <a:spcBef>
                <a:spcPts val="0"/>
              </a:spcBef>
              <a:buClr>
                <a:srgbClr val="FF6600"/>
              </a:buClr>
              <a:buSzPct val="100000"/>
            </a:pPr>
            <a:r>
              <a:rPr lang="nl-NL" dirty="0"/>
              <a:t>Wat is geweld?</a:t>
            </a:r>
          </a:p>
          <a:p>
            <a:pPr marL="228600" indent="-228600">
              <a:lnSpc>
                <a:spcPct val="110000"/>
              </a:lnSpc>
              <a:spcBef>
                <a:spcPts val="0"/>
              </a:spcBef>
              <a:buClr>
                <a:srgbClr val="FF6600"/>
              </a:buClr>
              <a:buSzPct val="100000"/>
            </a:pPr>
            <a:r>
              <a:rPr lang="nl-NL" dirty="0"/>
              <a:t>2 filmpjes van ervaringsdeskundigen</a:t>
            </a:r>
          </a:p>
          <a:p>
            <a:pPr marL="228600" indent="-228600">
              <a:lnSpc>
                <a:spcPct val="110000"/>
              </a:lnSpc>
              <a:spcBef>
                <a:spcPts val="0"/>
              </a:spcBef>
              <a:buClr>
                <a:srgbClr val="FF6600"/>
              </a:buClr>
              <a:buSzPct val="100000"/>
            </a:pPr>
            <a:r>
              <a:rPr lang="nl-NL" dirty="0"/>
              <a:t>Wat kun je zelf doen?</a:t>
            </a:r>
          </a:p>
          <a:p>
            <a:pPr marL="228600" indent="-228600">
              <a:lnSpc>
                <a:spcPct val="110000"/>
              </a:lnSpc>
              <a:spcBef>
                <a:spcPts val="0"/>
              </a:spcBef>
              <a:buClr>
                <a:srgbClr val="FF6600"/>
              </a:buClr>
              <a:buSzPct val="100000"/>
            </a:pPr>
            <a:r>
              <a:rPr lang="nl-NL" dirty="0"/>
              <a:t>Opdrachten</a:t>
            </a:r>
          </a:p>
          <a:p>
            <a:pPr marL="0" indent="0">
              <a:lnSpc>
                <a:spcPct val="110000"/>
              </a:lnSpc>
              <a:spcBef>
                <a:spcPts val="0"/>
              </a:spcBef>
              <a:buClr>
                <a:srgbClr val="FF6600"/>
              </a:buClr>
              <a:buSzPct val="100000"/>
              <a:buNone/>
            </a:pPr>
            <a:endParaRPr lang="nl-NL" dirty="0"/>
          </a:p>
        </p:txBody>
      </p:sp>
      <p:pic>
        <p:nvPicPr>
          <p:cNvPr id="6" name="Google Shape;96;p2">
            <a:extLst>
              <a:ext uri="{FF2B5EF4-FFF2-40B4-BE49-F238E27FC236}">
                <a16:creationId xmlns:a16="http://schemas.microsoft.com/office/drawing/2014/main" id="{3479E3EA-6CA9-47DE-A4CA-5135C21B092C}"/>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
        <p:nvSpPr>
          <p:cNvPr id="10" name="Google Shape;85;p1">
            <a:extLst>
              <a:ext uri="{FF2B5EF4-FFF2-40B4-BE49-F238E27FC236}">
                <a16:creationId xmlns:a16="http://schemas.microsoft.com/office/drawing/2014/main" id="{BA4AE241-DE65-454A-99A9-5CF25FDBC5C8}"/>
              </a:ext>
            </a:extLst>
          </p:cNvPr>
          <p:cNvSpPr txBox="1">
            <a:spLocks/>
          </p:cNvSpPr>
          <p:nvPr/>
        </p:nvSpPr>
        <p:spPr>
          <a:xfrm>
            <a:off x="0" y="637309"/>
            <a:ext cx="6704792" cy="784037"/>
          </a:xfrm>
          <a:prstGeom prst="rect">
            <a:avLst/>
          </a:prstGeom>
          <a:solidFill>
            <a:srgbClr val="FF6600"/>
          </a:solid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spcBef>
                <a:spcPts val="0"/>
              </a:spcBef>
              <a:buSzPts val="3200"/>
              <a:buFont typeface="Arial"/>
              <a:buNone/>
            </a:pPr>
            <a:r>
              <a:rPr lang="nl-NL" sz="4000" b="1" dirty="0">
                <a:solidFill>
                  <a:schemeClr val="bg1"/>
                </a:solidFill>
              </a:rPr>
              <a:t>Inhoud van de les</a:t>
            </a:r>
          </a:p>
        </p:txBody>
      </p:sp>
      <p:pic>
        <p:nvPicPr>
          <p:cNvPr id="3" name="Afbeelding 2">
            <a:extLst>
              <a:ext uri="{FF2B5EF4-FFF2-40B4-BE49-F238E27FC236}">
                <a16:creationId xmlns:a16="http://schemas.microsoft.com/office/drawing/2014/main" id="{B58ECF07-D9A6-46CD-868B-70484A8B31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04792" y="0"/>
            <a:ext cx="5487208" cy="6858000"/>
          </a:xfrm>
          <a:prstGeom prst="rect">
            <a:avLst/>
          </a:prstGeom>
        </p:spPr>
      </p:pic>
    </p:spTree>
    <p:extLst>
      <p:ext uri="{BB962C8B-B14F-4D97-AF65-F5344CB8AC3E}">
        <p14:creationId xmlns:p14="http://schemas.microsoft.com/office/powerpoint/2010/main" val="3081802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6" name="Google Shape;96;p2">
            <a:extLst>
              <a:ext uri="{FF2B5EF4-FFF2-40B4-BE49-F238E27FC236}">
                <a16:creationId xmlns:a16="http://schemas.microsoft.com/office/drawing/2014/main" id="{3479E3EA-6CA9-47DE-A4CA-5135C21B092C}"/>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
        <p:nvSpPr>
          <p:cNvPr id="114" name="Google Shape;114;p4"/>
          <p:cNvSpPr txBox="1">
            <a:spLocks noGrp="1"/>
          </p:cNvSpPr>
          <p:nvPr>
            <p:ph type="body" idx="1"/>
          </p:nvPr>
        </p:nvSpPr>
        <p:spPr>
          <a:xfrm>
            <a:off x="838200" y="1825625"/>
            <a:ext cx="5943600" cy="4351338"/>
          </a:xfrm>
          <a:prstGeom prst="rect">
            <a:avLst/>
          </a:prstGeom>
          <a:noFill/>
          <a:ln>
            <a:noFill/>
          </a:ln>
        </p:spPr>
        <p:txBody>
          <a:bodyPr spcFirstLastPara="1" wrap="square" lIns="91425" tIns="45700" rIns="91425" bIns="45700" anchor="t" anchorCtr="0">
            <a:normAutofit lnSpcReduction="10000"/>
          </a:bodyPr>
          <a:lstStyle/>
          <a:p>
            <a:pPr marL="228600" indent="-228600">
              <a:lnSpc>
                <a:spcPct val="110000"/>
              </a:lnSpc>
              <a:spcBef>
                <a:spcPts val="0"/>
              </a:spcBef>
              <a:buClr>
                <a:srgbClr val="FF6600"/>
              </a:buClr>
              <a:buSzPct val="100000"/>
            </a:pPr>
            <a:r>
              <a:rPr lang="nl-NL" sz="3000" dirty="0"/>
              <a:t>Informatie delen hoe vaak geweld voorkomt. </a:t>
            </a:r>
          </a:p>
          <a:p>
            <a:pPr marL="228600" indent="-228600">
              <a:lnSpc>
                <a:spcPct val="110000"/>
              </a:lnSpc>
              <a:spcBef>
                <a:spcPts val="0"/>
              </a:spcBef>
              <a:buClr>
                <a:srgbClr val="FF6600"/>
              </a:buClr>
              <a:buSzPct val="100000"/>
            </a:pPr>
            <a:r>
              <a:rPr lang="nl-NL" sz="3000" dirty="0"/>
              <a:t>Bewustwording creëren van de impact van gender-gerelateerd geweld in de samenleving.</a:t>
            </a:r>
          </a:p>
          <a:p>
            <a:pPr marL="228600" indent="-228600">
              <a:lnSpc>
                <a:spcPct val="110000"/>
              </a:lnSpc>
              <a:spcBef>
                <a:spcPts val="0"/>
              </a:spcBef>
              <a:buClr>
                <a:srgbClr val="FF6600"/>
              </a:buClr>
              <a:buSzPct val="100000"/>
            </a:pPr>
            <a:r>
              <a:rPr lang="nl-NL" sz="3000" dirty="0"/>
              <a:t>Handelingsperspectief bieden: </a:t>
            </a:r>
          </a:p>
          <a:p>
            <a:pPr marL="685800" lvl="1" indent="-228600">
              <a:lnSpc>
                <a:spcPct val="110000"/>
              </a:lnSpc>
              <a:spcBef>
                <a:spcPts val="0"/>
              </a:spcBef>
              <a:buClr>
                <a:srgbClr val="FF6600"/>
              </a:buClr>
              <a:buSzPct val="100000"/>
            </a:pPr>
            <a:r>
              <a:rPr lang="nl-NL" sz="1900" dirty="0"/>
              <a:t>Wat kan ik anders doen?</a:t>
            </a:r>
          </a:p>
          <a:p>
            <a:pPr marL="685800" lvl="1" indent="-228600">
              <a:lnSpc>
                <a:spcPct val="110000"/>
              </a:lnSpc>
              <a:spcBef>
                <a:spcPts val="0"/>
              </a:spcBef>
              <a:buClr>
                <a:srgbClr val="FF6600"/>
              </a:buClr>
              <a:buSzPct val="100000"/>
            </a:pPr>
            <a:r>
              <a:rPr lang="nl-NL" sz="1900" dirty="0"/>
              <a:t>Hoe kunnen we geweld stoppen?</a:t>
            </a:r>
          </a:p>
          <a:p>
            <a:pPr marL="685800" lvl="1" indent="-228600">
              <a:lnSpc>
                <a:spcPct val="110000"/>
              </a:lnSpc>
              <a:spcBef>
                <a:spcPts val="0"/>
              </a:spcBef>
              <a:buClr>
                <a:srgbClr val="FF6600"/>
              </a:buClr>
              <a:buSzPct val="100000"/>
            </a:pPr>
            <a:r>
              <a:rPr lang="nl-NL" sz="1900" dirty="0"/>
              <a:t>Doorbreek het taboe: geweld is onacceptabel / stop wegkijken / maak incidenten bespreekbaar.  </a:t>
            </a:r>
          </a:p>
          <a:p>
            <a:pPr marL="685800" lvl="1" indent="-228600">
              <a:lnSpc>
                <a:spcPct val="110000"/>
              </a:lnSpc>
              <a:spcBef>
                <a:spcPts val="0"/>
              </a:spcBef>
              <a:buClr>
                <a:srgbClr val="FF6600"/>
              </a:buClr>
              <a:buSzPct val="100000"/>
            </a:pPr>
            <a:endParaRPr lang="nl-NL" dirty="0"/>
          </a:p>
          <a:p>
            <a:pPr marL="228600" indent="-228600">
              <a:lnSpc>
                <a:spcPct val="110000"/>
              </a:lnSpc>
              <a:spcBef>
                <a:spcPts val="0"/>
              </a:spcBef>
              <a:buClr>
                <a:srgbClr val="FF6600"/>
              </a:buClr>
              <a:buSzPct val="100000"/>
            </a:pPr>
            <a:endParaRPr lang="nl-NL" dirty="0"/>
          </a:p>
          <a:p>
            <a:pPr marL="0" indent="0">
              <a:lnSpc>
                <a:spcPct val="110000"/>
              </a:lnSpc>
              <a:spcBef>
                <a:spcPts val="0"/>
              </a:spcBef>
              <a:buClr>
                <a:srgbClr val="FF6600"/>
              </a:buClr>
              <a:buSzPct val="100000"/>
              <a:buNone/>
            </a:pPr>
            <a:endParaRPr lang="nl-NL" dirty="0"/>
          </a:p>
        </p:txBody>
      </p:sp>
      <p:sp>
        <p:nvSpPr>
          <p:cNvPr id="10" name="Google Shape;85;p1">
            <a:extLst>
              <a:ext uri="{FF2B5EF4-FFF2-40B4-BE49-F238E27FC236}">
                <a16:creationId xmlns:a16="http://schemas.microsoft.com/office/drawing/2014/main" id="{BA4AE241-DE65-454A-99A9-5CF25FDBC5C8}"/>
              </a:ext>
            </a:extLst>
          </p:cNvPr>
          <p:cNvSpPr txBox="1">
            <a:spLocks/>
          </p:cNvSpPr>
          <p:nvPr/>
        </p:nvSpPr>
        <p:spPr>
          <a:xfrm>
            <a:off x="0" y="637309"/>
            <a:ext cx="6704792" cy="784037"/>
          </a:xfrm>
          <a:prstGeom prst="rect">
            <a:avLst/>
          </a:prstGeom>
          <a:solidFill>
            <a:srgbClr val="FF6600"/>
          </a:solid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a:solidFill>
                <a:schemeClr val="bg1"/>
              </a:solidFill>
            </a:endParaRPr>
          </a:p>
          <a:p>
            <a:pPr marL="0" indent="0" algn="ctr">
              <a:spcBef>
                <a:spcPts val="0"/>
              </a:spcBef>
              <a:buSzPts val="3200"/>
              <a:buFont typeface="Arial"/>
              <a:buNone/>
            </a:pPr>
            <a:r>
              <a:rPr lang="nl-NL" sz="4000" b="1">
                <a:solidFill>
                  <a:schemeClr val="bg1"/>
                </a:solidFill>
              </a:rPr>
              <a:t>Doel van de les</a:t>
            </a:r>
          </a:p>
        </p:txBody>
      </p:sp>
      <p:grpSp>
        <p:nvGrpSpPr>
          <p:cNvPr id="9" name="Groep 8">
            <a:extLst>
              <a:ext uri="{FF2B5EF4-FFF2-40B4-BE49-F238E27FC236}">
                <a16:creationId xmlns:a16="http://schemas.microsoft.com/office/drawing/2014/main" id="{86DBDB4A-5CD0-1020-13B3-054DD748182A}"/>
              </a:ext>
            </a:extLst>
          </p:cNvPr>
          <p:cNvGrpSpPr/>
          <p:nvPr/>
        </p:nvGrpSpPr>
        <p:grpSpPr>
          <a:xfrm>
            <a:off x="6701100" y="-24781"/>
            <a:ext cx="5490900" cy="6887545"/>
            <a:chOff x="6718034" y="-29544"/>
            <a:chExt cx="5492972" cy="6887545"/>
          </a:xfrm>
        </p:grpSpPr>
        <p:pic>
          <p:nvPicPr>
            <p:cNvPr id="7" name="Afbeelding 6">
              <a:extLst>
                <a:ext uri="{FF2B5EF4-FFF2-40B4-BE49-F238E27FC236}">
                  <a16:creationId xmlns:a16="http://schemas.microsoft.com/office/drawing/2014/main" id="{41D25B2E-BBD6-AAB4-0927-4E20B001EA3C}"/>
                </a:ext>
              </a:extLst>
            </p:cNvPr>
            <p:cNvPicPr>
              <a:picLocks noChangeAspect="1"/>
            </p:cNvPicPr>
            <p:nvPr/>
          </p:nvPicPr>
          <p:blipFill rotWithShape="1">
            <a:blip r:embed="rId4"/>
            <a:srcRect t="1620" b="1"/>
            <a:stretch/>
          </p:blipFill>
          <p:spPr>
            <a:xfrm>
              <a:off x="6718034" y="-29543"/>
              <a:ext cx="5051637" cy="6887544"/>
            </a:xfrm>
            <a:prstGeom prst="rect">
              <a:avLst/>
            </a:prstGeom>
          </p:spPr>
        </p:pic>
        <p:sp>
          <p:nvSpPr>
            <p:cNvPr id="8" name="Google Shape;85;p1">
              <a:extLst>
                <a:ext uri="{FF2B5EF4-FFF2-40B4-BE49-F238E27FC236}">
                  <a16:creationId xmlns:a16="http://schemas.microsoft.com/office/drawing/2014/main" id="{46F160BF-0E3A-D65D-4E78-AE225F262540}"/>
                </a:ext>
              </a:extLst>
            </p:cNvPr>
            <p:cNvSpPr txBox="1">
              <a:spLocks/>
            </p:cNvSpPr>
            <p:nvPr/>
          </p:nvSpPr>
          <p:spPr>
            <a:xfrm rot="16200000">
              <a:off x="8546568" y="3193562"/>
              <a:ext cx="6887544" cy="441332"/>
            </a:xfrm>
            <a:prstGeom prst="rect">
              <a:avLst/>
            </a:prstGeom>
            <a:solidFill>
              <a:schemeClr val="tx2">
                <a:lumMod val="10000"/>
              </a:schemeClr>
            </a:solid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p:txBody>
        </p:sp>
      </p:grpSp>
    </p:spTree>
    <p:extLst>
      <p:ext uri="{BB962C8B-B14F-4D97-AF65-F5344CB8AC3E}">
        <p14:creationId xmlns:p14="http://schemas.microsoft.com/office/powerpoint/2010/main" val="417501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6" name="Google Shape;96;p2"/>
          <p:cNvPicPr>
            <a:picLocks noChangeAspect="1"/>
          </p:cNvPicPr>
          <p:nvPr/>
        </p:nvPicPr>
        <p:blipFill rotWithShape="1">
          <a:blip r:embed="rId3"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
        <p:nvSpPr>
          <p:cNvPr id="94" name="Google Shape;94;p2"/>
          <p:cNvSpPr txBox="1">
            <a:spLocks noGrp="1"/>
          </p:cNvSpPr>
          <p:nvPr>
            <p:ph type="body" idx="1"/>
          </p:nvPr>
        </p:nvSpPr>
        <p:spPr>
          <a:xfrm>
            <a:off x="838200" y="1825500"/>
            <a:ext cx="5866591" cy="5032500"/>
          </a:xfrm>
          <a:prstGeom prst="rect">
            <a:avLst/>
          </a:prstGeom>
          <a:noFill/>
          <a:ln>
            <a:noFill/>
          </a:ln>
        </p:spPr>
        <p:txBody>
          <a:bodyPr spcFirstLastPara="1" wrap="square" lIns="91425" tIns="45700" rIns="91425" bIns="45700" anchor="t" anchorCtr="0">
            <a:normAutofit/>
          </a:bodyPr>
          <a:lstStyle/>
          <a:p>
            <a:pPr marL="228600" indent="-228600">
              <a:lnSpc>
                <a:spcPct val="110000"/>
              </a:lnSpc>
              <a:spcBef>
                <a:spcPts val="0"/>
              </a:spcBef>
              <a:buClr>
                <a:srgbClr val="FF6600"/>
              </a:buClr>
              <a:buSzPct val="100000"/>
            </a:pPr>
            <a:r>
              <a:rPr lang="nl-NL" dirty="0"/>
              <a:t>Veilige omgeving</a:t>
            </a:r>
          </a:p>
          <a:p>
            <a:pPr marL="228600" indent="-228600">
              <a:lnSpc>
                <a:spcPct val="110000"/>
              </a:lnSpc>
              <a:spcBef>
                <a:spcPts val="0"/>
              </a:spcBef>
              <a:buClr>
                <a:srgbClr val="FF6600"/>
              </a:buClr>
              <a:buSzPct val="100000"/>
            </a:pPr>
            <a:r>
              <a:rPr lang="nl-NL" dirty="0"/>
              <a:t>Praat alleen als je dat zelf wilt</a:t>
            </a:r>
            <a:endParaRPr dirty="0"/>
          </a:p>
          <a:p>
            <a:pPr marL="228600" indent="-228600">
              <a:lnSpc>
                <a:spcPct val="110000"/>
              </a:lnSpc>
              <a:spcBef>
                <a:spcPts val="0"/>
              </a:spcBef>
              <a:buClr>
                <a:srgbClr val="FF6600"/>
              </a:buClr>
              <a:buSzPct val="100000"/>
            </a:pPr>
            <a:r>
              <a:rPr lang="nl-NL" dirty="0"/>
              <a:t>Gender-geweld óók tegen jongens</a:t>
            </a:r>
          </a:p>
          <a:p>
            <a:pPr marL="228600" indent="-228600">
              <a:lnSpc>
                <a:spcPct val="110000"/>
              </a:lnSpc>
              <a:spcBef>
                <a:spcPts val="0"/>
              </a:spcBef>
              <a:buClr>
                <a:srgbClr val="FF6600"/>
              </a:buClr>
              <a:buSzPct val="100000"/>
            </a:pPr>
            <a:r>
              <a:rPr lang="nl-NL" dirty="0"/>
              <a:t>LHBTQIA + community </a:t>
            </a:r>
          </a:p>
          <a:p>
            <a:pPr marL="0" indent="0">
              <a:lnSpc>
                <a:spcPct val="110000"/>
              </a:lnSpc>
              <a:spcBef>
                <a:spcPts val="0"/>
              </a:spcBef>
              <a:buClr>
                <a:srgbClr val="FF6600"/>
              </a:buClr>
              <a:buSzPct val="100000"/>
              <a:buNone/>
            </a:pPr>
            <a:r>
              <a:rPr lang="nl-NL" sz="1800" dirty="0">
                <a:effectLst/>
                <a:latin typeface="Segoe UI"/>
              </a:rPr>
              <a:t>LHBTIQA+ staat voor lesbisch, homoseksueel, biseksueel, transgender, queer/ </a:t>
            </a:r>
            <a:r>
              <a:rPr lang="nl-NL" sz="1800" dirty="0" err="1">
                <a:effectLst/>
                <a:latin typeface="Segoe UI"/>
              </a:rPr>
              <a:t>questioning</a:t>
            </a:r>
            <a:r>
              <a:rPr lang="nl-NL" sz="1800" dirty="0">
                <a:latin typeface="Segoe UI"/>
              </a:rPr>
              <a:t>, </a:t>
            </a:r>
            <a:r>
              <a:rPr lang="nl-NL" sz="1800" dirty="0">
                <a:latin typeface="Segoe UI"/>
                <a:cs typeface="Segoe UI"/>
              </a:rPr>
              <a:t>intersekse</a:t>
            </a:r>
            <a:r>
              <a:rPr lang="nl-NL" sz="1800" dirty="0">
                <a:latin typeface="Segoe UI"/>
              </a:rPr>
              <a:t> </a:t>
            </a:r>
            <a:r>
              <a:rPr lang="nl-NL" sz="1800" dirty="0">
                <a:effectLst/>
                <a:latin typeface="Segoe UI"/>
              </a:rPr>
              <a:t>en aseksueel/aromantisch.</a:t>
            </a:r>
            <a:endParaRPr lang="nl-NL" dirty="0">
              <a:latin typeface="Segoe UI"/>
            </a:endParaRPr>
          </a:p>
          <a:p>
            <a:pPr marL="0" lvl="0" indent="0" algn="l" rtl="0">
              <a:lnSpc>
                <a:spcPct val="90000"/>
              </a:lnSpc>
              <a:spcBef>
                <a:spcPts val="1000"/>
              </a:spcBef>
              <a:spcAft>
                <a:spcPts val="0"/>
              </a:spcAft>
              <a:buNone/>
            </a:pPr>
            <a:endParaRPr dirty="0"/>
          </a:p>
          <a:p>
            <a:pPr marL="0" lvl="0" indent="0" algn="l" rtl="0">
              <a:lnSpc>
                <a:spcPct val="90000"/>
              </a:lnSpc>
              <a:spcBef>
                <a:spcPts val="1000"/>
              </a:spcBef>
              <a:spcAft>
                <a:spcPts val="0"/>
              </a:spcAft>
              <a:buNone/>
            </a:pPr>
            <a:endParaRPr dirty="0"/>
          </a:p>
          <a:p>
            <a:pPr marL="457200" lvl="0" indent="0" algn="l" rtl="0">
              <a:lnSpc>
                <a:spcPct val="90000"/>
              </a:lnSpc>
              <a:spcBef>
                <a:spcPts val="1000"/>
              </a:spcBef>
              <a:spcAft>
                <a:spcPts val="0"/>
              </a:spcAft>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5" name="Google Shape;85;p1">
            <a:extLst>
              <a:ext uri="{FF2B5EF4-FFF2-40B4-BE49-F238E27FC236}">
                <a16:creationId xmlns:a16="http://schemas.microsoft.com/office/drawing/2014/main" id="{EA9F9157-9019-4987-9B8B-16A2DB085681}"/>
              </a:ext>
            </a:extLst>
          </p:cNvPr>
          <p:cNvSpPr txBox="1">
            <a:spLocks/>
          </p:cNvSpPr>
          <p:nvPr/>
        </p:nvSpPr>
        <p:spPr>
          <a:xfrm>
            <a:off x="0" y="637309"/>
            <a:ext cx="6704792" cy="784037"/>
          </a:xfrm>
          <a:prstGeom prst="rect">
            <a:avLst/>
          </a:prstGeom>
          <a:solidFill>
            <a:srgbClr val="FF6600"/>
          </a:solid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spcBef>
                <a:spcPts val="0"/>
              </a:spcBef>
              <a:buSzPts val="3200"/>
              <a:buFont typeface="Arial"/>
              <a:buNone/>
            </a:pPr>
            <a:r>
              <a:rPr lang="nl-NL" sz="4000" b="1" dirty="0">
                <a:solidFill>
                  <a:schemeClr val="bg1"/>
                </a:solidFill>
              </a:rPr>
              <a:t>Spelregels van deze les</a:t>
            </a:r>
          </a:p>
        </p:txBody>
      </p:sp>
      <p:pic>
        <p:nvPicPr>
          <p:cNvPr id="3" name="Afbeelding 2" descr="Afbeelding met tekst, persoon, mensen&#10;&#10;Automatisch gegenereerde beschrijving">
            <a:extLst>
              <a:ext uri="{FF2B5EF4-FFF2-40B4-BE49-F238E27FC236}">
                <a16:creationId xmlns:a16="http://schemas.microsoft.com/office/drawing/2014/main" id="{8252DF37-15FF-4974-8DB1-FB1EC9D1D50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04792" y="0"/>
            <a:ext cx="5580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4" name="Google Shape;104;p3"/>
          <p:cNvSpPr txBox="1"/>
          <p:nvPr/>
        </p:nvSpPr>
        <p:spPr>
          <a:xfrm>
            <a:off x="4613950" y="3634022"/>
            <a:ext cx="253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85;p1">
            <a:extLst>
              <a:ext uri="{FF2B5EF4-FFF2-40B4-BE49-F238E27FC236}">
                <a16:creationId xmlns:a16="http://schemas.microsoft.com/office/drawing/2014/main" id="{CDEF41DD-8A7E-42DB-B1AE-DC4E9B966DA5}"/>
              </a:ext>
            </a:extLst>
          </p:cNvPr>
          <p:cNvSpPr txBox="1">
            <a:spLocks/>
          </p:cNvSpPr>
          <p:nvPr/>
        </p:nvSpPr>
        <p:spPr>
          <a:xfrm>
            <a:off x="0" y="637309"/>
            <a:ext cx="12192000" cy="784037"/>
          </a:xfrm>
          <a:prstGeom prst="rect">
            <a:avLst/>
          </a:prstGeom>
          <a:solidFill>
            <a:srgbClr val="FF6600"/>
          </a:solid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spcBef>
                <a:spcPts val="0"/>
              </a:spcBef>
              <a:buSzPts val="3200"/>
              <a:buFont typeface="Arial"/>
              <a:buNone/>
            </a:pPr>
            <a:r>
              <a:rPr lang="nl-NL" sz="4000" b="1" dirty="0">
                <a:solidFill>
                  <a:schemeClr val="bg1"/>
                </a:solidFill>
              </a:rPr>
              <a:t>Stellingen </a:t>
            </a:r>
          </a:p>
        </p:txBody>
      </p:sp>
      <p:pic>
        <p:nvPicPr>
          <p:cNvPr id="5" name="Google Shape;96;p2">
            <a:extLst>
              <a:ext uri="{FF2B5EF4-FFF2-40B4-BE49-F238E27FC236}">
                <a16:creationId xmlns:a16="http://schemas.microsoft.com/office/drawing/2014/main" id="{69F88E8F-A293-4203-A30A-741D15FEC894}"/>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Tree>
    <p:extLst>
      <p:ext uri="{BB962C8B-B14F-4D97-AF65-F5344CB8AC3E}">
        <p14:creationId xmlns:p14="http://schemas.microsoft.com/office/powerpoint/2010/main" val="1687238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8" name="Google Shape;148;p8"/>
          <p:cNvSpPr txBox="1">
            <a:spLocks noGrp="1"/>
          </p:cNvSpPr>
          <p:nvPr>
            <p:ph type="body" idx="1"/>
          </p:nvPr>
        </p:nvSpPr>
        <p:spPr>
          <a:xfrm>
            <a:off x="838200" y="1825625"/>
            <a:ext cx="6019800" cy="4351338"/>
          </a:xfrm>
          <a:prstGeom prst="rect">
            <a:avLst/>
          </a:prstGeom>
          <a:noFill/>
          <a:ln>
            <a:noFill/>
          </a:ln>
        </p:spPr>
        <p:txBody>
          <a:bodyPr spcFirstLastPara="1" wrap="square" lIns="91425" tIns="45700" rIns="91425" bIns="45700" anchor="t" anchorCtr="0">
            <a:normAutofit/>
          </a:bodyPr>
          <a:lstStyle/>
          <a:p>
            <a:pPr marL="228600" indent="-228600">
              <a:lnSpc>
                <a:spcPct val="110000"/>
              </a:lnSpc>
              <a:spcBef>
                <a:spcPts val="0"/>
              </a:spcBef>
              <a:buClr>
                <a:srgbClr val="FF6600"/>
              </a:buClr>
              <a:buSzPct val="100000"/>
            </a:pPr>
            <a:r>
              <a:rPr lang="nl-NL" dirty="0"/>
              <a:t>Iemand uitschelden is ook geweld. </a:t>
            </a:r>
            <a:endParaRPr dirty="0"/>
          </a:p>
        </p:txBody>
      </p:sp>
      <p:pic>
        <p:nvPicPr>
          <p:cNvPr id="5" name="Google Shape;96;p2">
            <a:extLst>
              <a:ext uri="{FF2B5EF4-FFF2-40B4-BE49-F238E27FC236}">
                <a16:creationId xmlns:a16="http://schemas.microsoft.com/office/drawing/2014/main" id="{9B987BB7-40E3-4F6A-BB4F-11C84F10F4CD}"/>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
        <p:nvSpPr>
          <p:cNvPr id="6" name="Google Shape;85;p1">
            <a:extLst>
              <a:ext uri="{FF2B5EF4-FFF2-40B4-BE49-F238E27FC236}">
                <a16:creationId xmlns:a16="http://schemas.microsoft.com/office/drawing/2014/main" id="{3ECC6570-23B8-42BB-AECF-1F2807E633E9}"/>
              </a:ext>
            </a:extLst>
          </p:cNvPr>
          <p:cNvSpPr txBox="1">
            <a:spLocks/>
          </p:cNvSpPr>
          <p:nvPr/>
        </p:nvSpPr>
        <p:spPr>
          <a:xfrm>
            <a:off x="0" y="637309"/>
            <a:ext cx="6704792" cy="784037"/>
          </a:xfrm>
          <a:prstGeom prst="rect">
            <a:avLst/>
          </a:prstGeom>
          <a:solidFill>
            <a:srgbClr val="FF6600"/>
          </a:solid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spcBef>
                <a:spcPts val="0"/>
              </a:spcBef>
              <a:buSzPts val="3200"/>
              <a:buFont typeface="Arial"/>
              <a:buNone/>
            </a:pPr>
            <a:r>
              <a:rPr lang="nl-NL" sz="4000" b="1" dirty="0">
                <a:solidFill>
                  <a:schemeClr val="bg1"/>
                </a:solidFill>
              </a:rPr>
              <a:t>Stelling 1</a:t>
            </a:r>
          </a:p>
        </p:txBody>
      </p:sp>
      <p:pic>
        <p:nvPicPr>
          <p:cNvPr id="3" name="Afbeelding 2" descr="Afbeelding met persoon&#10;&#10;Automatisch gegenereerde beschrijving">
            <a:extLst>
              <a:ext uri="{FF2B5EF4-FFF2-40B4-BE49-F238E27FC236}">
                <a16:creationId xmlns:a16="http://schemas.microsoft.com/office/drawing/2014/main" id="{61B8BFA7-14FF-316B-8444-7F4015B5E0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364"/>
          <a:stretch/>
        </p:blipFill>
        <p:spPr>
          <a:xfrm>
            <a:off x="6704791" y="0"/>
            <a:ext cx="6153573" cy="7010400"/>
          </a:xfrm>
          <a:prstGeom prst="rect">
            <a:avLst/>
          </a:prstGeom>
        </p:spPr>
      </p:pic>
    </p:spTree>
    <p:extLst>
      <p:ext uri="{BB962C8B-B14F-4D97-AF65-F5344CB8AC3E}">
        <p14:creationId xmlns:p14="http://schemas.microsoft.com/office/powerpoint/2010/main" val="2450368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5"/>
          <p:cNvSpPr txBox="1">
            <a:spLocks noGrp="1"/>
          </p:cNvSpPr>
          <p:nvPr>
            <p:ph type="body" idx="1"/>
          </p:nvPr>
        </p:nvSpPr>
        <p:spPr>
          <a:xfrm>
            <a:off x="838200" y="1825625"/>
            <a:ext cx="5403209" cy="4351338"/>
          </a:xfrm>
          <a:prstGeom prst="rect">
            <a:avLst/>
          </a:prstGeom>
          <a:noFill/>
          <a:ln>
            <a:noFill/>
          </a:ln>
        </p:spPr>
        <p:txBody>
          <a:bodyPr spcFirstLastPara="1" wrap="square" lIns="91425" tIns="45700" rIns="91425" bIns="45700" anchor="t" anchorCtr="0">
            <a:normAutofit/>
          </a:bodyPr>
          <a:lstStyle/>
          <a:p>
            <a:pPr marL="228600" indent="-228600">
              <a:lnSpc>
                <a:spcPct val="110000"/>
              </a:lnSpc>
              <a:spcBef>
                <a:spcPts val="0"/>
              </a:spcBef>
              <a:buClr>
                <a:srgbClr val="FF6600"/>
              </a:buClr>
              <a:buSzPct val="100000"/>
            </a:pPr>
            <a:r>
              <a:rPr lang="nl-NL" dirty="0"/>
              <a:t>Een meisje voelt zich onveilig als ik in het donker achter haar loop. </a:t>
            </a:r>
          </a:p>
          <a:p>
            <a:pPr marL="228600" lvl="0" indent="-228600" algn="l" rtl="0">
              <a:lnSpc>
                <a:spcPct val="90000"/>
              </a:lnSpc>
              <a:spcBef>
                <a:spcPts val="0"/>
              </a:spcBef>
              <a:spcAft>
                <a:spcPts val="0"/>
              </a:spcAft>
              <a:buClr>
                <a:srgbClr val="FF6600"/>
              </a:buClr>
              <a:buSzPts val="2800"/>
              <a:buChar char="•"/>
            </a:pPr>
            <a:endParaRPr dirty="0"/>
          </a:p>
        </p:txBody>
      </p:sp>
      <p:pic>
        <p:nvPicPr>
          <p:cNvPr id="6" name="Google Shape;96;p2">
            <a:extLst>
              <a:ext uri="{FF2B5EF4-FFF2-40B4-BE49-F238E27FC236}">
                <a16:creationId xmlns:a16="http://schemas.microsoft.com/office/drawing/2014/main" id="{B3AF9042-C74F-4E37-9157-317EED103154}"/>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tretch/>
        </p:blipFill>
        <p:spPr>
          <a:xfrm>
            <a:off x="138927" y="5641450"/>
            <a:ext cx="864000" cy="1004255"/>
          </a:xfrm>
          <a:prstGeom prst="rect">
            <a:avLst/>
          </a:prstGeom>
          <a:noFill/>
          <a:ln>
            <a:noFill/>
          </a:ln>
        </p:spPr>
      </p:pic>
      <p:sp>
        <p:nvSpPr>
          <p:cNvPr id="9" name="Google Shape;85;p1">
            <a:extLst>
              <a:ext uri="{FF2B5EF4-FFF2-40B4-BE49-F238E27FC236}">
                <a16:creationId xmlns:a16="http://schemas.microsoft.com/office/drawing/2014/main" id="{C09DBA73-9737-439E-A7F2-B2E2416BD54C}"/>
              </a:ext>
            </a:extLst>
          </p:cNvPr>
          <p:cNvSpPr txBox="1">
            <a:spLocks/>
          </p:cNvSpPr>
          <p:nvPr/>
        </p:nvSpPr>
        <p:spPr>
          <a:xfrm>
            <a:off x="0" y="637309"/>
            <a:ext cx="6704792" cy="784037"/>
          </a:xfrm>
          <a:prstGeom prst="rect">
            <a:avLst/>
          </a:prstGeom>
          <a:solidFill>
            <a:srgbClr val="FF6600"/>
          </a:solid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3200"/>
              <a:buFont typeface="Arial"/>
              <a:buNone/>
            </a:pPr>
            <a:endParaRPr lang="nl-NL" sz="3000" b="1" dirty="0">
              <a:solidFill>
                <a:schemeClr val="bg1"/>
              </a:solidFill>
            </a:endParaRPr>
          </a:p>
          <a:p>
            <a:pPr marL="0" indent="0" algn="ctr">
              <a:spcBef>
                <a:spcPts val="0"/>
              </a:spcBef>
              <a:buSzPts val="3200"/>
              <a:buFont typeface="Arial"/>
              <a:buNone/>
            </a:pPr>
            <a:r>
              <a:rPr lang="nl-NL" sz="4000" b="1" dirty="0">
                <a:solidFill>
                  <a:schemeClr val="bg1"/>
                </a:solidFill>
              </a:rPr>
              <a:t>Stelling 2 </a:t>
            </a:r>
          </a:p>
        </p:txBody>
      </p:sp>
      <p:pic>
        <p:nvPicPr>
          <p:cNvPr id="7" name="Google Shape;122;p5" descr="Afbeelding met lucht, water, buiten, silhouet&#10;&#10;Automatisch gegenereerde beschrijving">
            <a:extLst>
              <a:ext uri="{FF2B5EF4-FFF2-40B4-BE49-F238E27FC236}">
                <a16:creationId xmlns:a16="http://schemas.microsoft.com/office/drawing/2014/main" id="{5153384B-5ADF-4394-AA58-B05B2279730D}"/>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704792" y="0"/>
            <a:ext cx="5487208" cy="6858000"/>
          </a:xfrm>
          <a:prstGeom prst="rect">
            <a:avLst/>
          </a:prstGeom>
          <a:noFill/>
          <a:ln>
            <a:noFill/>
          </a:ln>
        </p:spPr>
      </p:pic>
    </p:spTree>
  </p:cSld>
  <p:clrMapOvr>
    <a:masterClrMapping/>
  </p:clrMapOvr>
</p:sld>
</file>

<file path=ppt/theme/theme1.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2817</TotalTime>
  <Words>1749</Words>
  <Application>Microsoft Office PowerPoint</Application>
  <PresentationFormat>Breedbeeld</PresentationFormat>
  <Paragraphs>258</Paragraphs>
  <Slides>37</Slides>
  <Notes>37</Notes>
  <HiddenSlides>1</HiddenSlides>
  <MMClips>2</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37</vt:i4>
      </vt:variant>
    </vt:vector>
  </HeadingPairs>
  <TitlesOfParts>
    <vt:vector size="42" baseType="lpstr">
      <vt:lpstr>Arial</vt:lpstr>
      <vt:lpstr>Calibri</vt:lpstr>
      <vt:lpstr>gotham-light</vt:lpstr>
      <vt:lpstr>Segoe UI</vt:lpstr>
      <vt:lpstr>Kantoorthema</vt:lpstr>
      <vt:lpstr>PowerPoint-presentatie</vt:lpstr>
      <vt:lpstr>Geweld tegen vrouwen en meisjes:  wat kun jij ertegen doen?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Geweld tegen vrouwen en meisjes:  wat kun jij ertegen doen?</dc:title>
  <dc:creator>Tjitske Visscher</dc:creator>
  <cp:lastModifiedBy>Hilde van Werven</cp:lastModifiedBy>
  <cp:revision>69</cp:revision>
  <dcterms:created xsi:type="dcterms:W3CDTF">2021-10-11T12:38:41Z</dcterms:created>
  <dcterms:modified xsi:type="dcterms:W3CDTF">2023-10-26T06:19:18Z</dcterms:modified>
</cp:coreProperties>
</file>